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xlsx" ContentType="application/vnd.openxmlformats-officedocument.spreadsheetml.sheet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CCFF"/>
    <a:srgbClr val="FF3399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Estilo medio 1 - Énfasis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ES"/>
  <c:chart>
    <c:title>
      <c:tx>
        <c:rich>
          <a:bodyPr/>
          <a:lstStyle/>
          <a:p>
            <a:pPr>
              <a:defRPr/>
            </a:pPr>
            <a:r>
              <a:rPr lang="en-US" dirty="0" err="1" smtClean="0"/>
              <a:t>Colección</a:t>
            </a:r>
            <a:endParaRPr lang="en-US" dirty="0" smtClean="0"/>
          </a:p>
        </c:rich>
      </c:tx>
      <c:layout>
        <c:manualLayout>
          <c:xMode val="edge"/>
          <c:yMode val="edge"/>
          <c:x val="0.42246135899679205"/>
          <c:y val="1.1224130643577952E-2"/>
        </c:manualLayout>
      </c:layout>
    </c:title>
    <c:plotArea>
      <c:layout/>
      <c:pieChart>
        <c:varyColors val="1"/>
        <c:ser>
          <c:idx val="0"/>
          <c:order val="0"/>
          <c:tx>
            <c:strRef>
              <c:f>Hoja1!$B$1</c:f>
              <c:strCache>
                <c:ptCount val="1"/>
                <c:pt idx="0">
                  <c:v>Ventas</c:v>
                </c:pt>
              </c:strCache>
            </c:strRef>
          </c:tx>
          <c:spPr>
            <a:gradFill flip="none" rotWithShape="1">
              <a:gsLst>
                <a:gs pos="0">
                  <a:srgbClr val="000000"/>
                </a:gs>
                <a:gs pos="0">
                  <a:srgbClr val="000000"/>
                </a:gs>
                <a:gs pos="20000">
                  <a:srgbClr val="000040"/>
                </a:gs>
                <a:gs pos="50000">
                  <a:srgbClr val="400040"/>
                </a:gs>
                <a:gs pos="75000">
                  <a:srgbClr val="8F0040"/>
                </a:gs>
                <a:gs pos="89999">
                  <a:srgbClr val="F27300"/>
                </a:gs>
                <a:gs pos="100000">
                  <a:srgbClr val="FFBF00"/>
                </a:gs>
              </a:gsLst>
              <a:path path="circle">
                <a:fillToRect t="100000" r="100000"/>
              </a:path>
              <a:tileRect l="-100000" b="-100000"/>
            </a:gradFill>
          </c:spPr>
          <c:explosion val="25"/>
          <c:cat>
            <c:strRef>
              <c:f>Hoja1!$A$2:$A$5</c:f>
              <c:strCache>
                <c:ptCount val="4"/>
                <c:pt idx="0">
                  <c:v>1 Dia</c:v>
                </c:pt>
                <c:pt idx="1">
                  <c:v>2 Día</c:v>
                </c:pt>
                <c:pt idx="2">
                  <c:v>3 Día</c:v>
                </c:pt>
                <c:pt idx="3">
                  <c:v>4º trim.</c:v>
                </c:pt>
              </c:strCache>
            </c:strRef>
          </c:cat>
          <c:val>
            <c:numRef>
              <c:f>Hoja1!$B$2:$B$5</c:f>
              <c:numCache>
                <c:formatCode>General</c:formatCode>
                <c:ptCount val="4"/>
                <c:pt idx="0">
                  <c:v>8.1999999999999993</c:v>
                </c:pt>
                <c:pt idx="1">
                  <c:v>3.2</c:v>
                </c:pt>
                <c:pt idx="2">
                  <c:v>1.4</c:v>
                </c:pt>
                <c:pt idx="3">
                  <c:v>1.2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es-ES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6FB6C2-9240-4413-ACD4-72E8438B1D25}" type="datetimeFigureOut">
              <a:rPr lang="es-ES" smtClean="0"/>
              <a:pPr/>
              <a:t>03/01/2010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19F24E-5593-439B-8477-933A5F51D7B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19F24E-5593-439B-8477-933A5F51D7BE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19F24E-5593-439B-8477-933A5F51D7BE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19F24E-5593-439B-8477-933A5F51D7BE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19F24E-5593-439B-8477-933A5F51D7BE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19F24E-5593-439B-8477-933A5F51D7BE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19F24E-5593-439B-8477-933A5F51D7BE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19F24E-5593-439B-8477-933A5F51D7BE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4FF6C-B92E-48DC-9DA7-DC9EE7C89C24}" type="datetimeFigureOut">
              <a:rPr lang="es-ES" smtClean="0"/>
              <a:pPr/>
              <a:t>03/01/2010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4EC6B-CCAC-4781-B17F-224DB4FE41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4FF6C-B92E-48DC-9DA7-DC9EE7C89C24}" type="datetimeFigureOut">
              <a:rPr lang="es-ES" smtClean="0"/>
              <a:pPr/>
              <a:t>03/01/2010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4EC6B-CCAC-4781-B17F-224DB4FE41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4FF6C-B92E-48DC-9DA7-DC9EE7C89C24}" type="datetimeFigureOut">
              <a:rPr lang="es-ES" smtClean="0"/>
              <a:pPr/>
              <a:t>03/01/2010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4EC6B-CCAC-4781-B17F-224DB4FE41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4FF6C-B92E-48DC-9DA7-DC9EE7C89C24}" type="datetimeFigureOut">
              <a:rPr lang="es-ES" smtClean="0"/>
              <a:pPr/>
              <a:t>03/01/2010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4EC6B-CCAC-4781-B17F-224DB4FE41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4FF6C-B92E-48DC-9DA7-DC9EE7C89C24}" type="datetimeFigureOut">
              <a:rPr lang="es-ES" smtClean="0"/>
              <a:pPr/>
              <a:t>03/01/2010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4EC6B-CCAC-4781-B17F-224DB4FE41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4FF6C-B92E-48DC-9DA7-DC9EE7C89C24}" type="datetimeFigureOut">
              <a:rPr lang="es-ES" smtClean="0"/>
              <a:pPr/>
              <a:t>03/01/2010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4EC6B-CCAC-4781-B17F-224DB4FE41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4FF6C-B92E-48DC-9DA7-DC9EE7C89C24}" type="datetimeFigureOut">
              <a:rPr lang="es-ES" smtClean="0"/>
              <a:pPr/>
              <a:t>03/01/2010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4EC6B-CCAC-4781-B17F-224DB4FE41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4FF6C-B92E-48DC-9DA7-DC9EE7C89C24}" type="datetimeFigureOut">
              <a:rPr lang="es-ES" smtClean="0"/>
              <a:pPr/>
              <a:t>03/01/2010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4EC6B-CCAC-4781-B17F-224DB4FE41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4FF6C-B92E-48DC-9DA7-DC9EE7C89C24}" type="datetimeFigureOut">
              <a:rPr lang="es-ES" smtClean="0"/>
              <a:pPr/>
              <a:t>03/01/2010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4EC6B-CCAC-4781-B17F-224DB4FE41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4FF6C-B92E-48DC-9DA7-DC9EE7C89C24}" type="datetimeFigureOut">
              <a:rPr lang="es-ES" smtClean="0"/>
              <a:pPr/>
              <a:t>03/01/2010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4EC6B-CCAC-4781-B17F-224DB4FE41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C4FF6C-B92E-48DC-9DA7-DC9EE7C89C24}" type="datetimeFigureOut">
              <a:rPr lang="es-ES" smtClean="0"/>
              <a:pPr/>
              <a:t>03/01/2010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F4EC6B-CCAC-4781-B17F-224DB4FE41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>
            <a:alpha val="9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C4FF6C-B92E-48DC-9DA7-DC9EE7C89C24}" type="datetimeFigureOut">
              <a:rPr lang="es-ES" smtClean="0"/>
              <a:pPr/>
              <a:t>03/01/2010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F4EC6B-CCAC-4781-B17F-224DB4FE41A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42976" y="642919"/>
            <a:ext cx="6786610" cy="2143140"/>
          </a:xfrm>
        </p:spPr>
        <p:txBody>
          <a:bodyPr/>
          <a:lstStyle/>
          <a:p>
            <a:r>
              <a:rPr lang="es-ES" b="1" i="1" u="sng" dirty="0" smtClean="0"/>
              <a:t>El mágico </a:t>
            </a:r>
            <a:r>
              <a:rPr lang="es-ES" b="1" i="1" u="sng" dirty="0" smtClean="0">
                <a:gradFill>
                  <a:gsLst>
                    <a:gs pos="0">
                      <a:srgbClr val="A603AB"/>
                    </a:gs>
                    <a:gs pos="0">
                      <a:srgbClr val="A603AB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5400000" scaled="0"/>
                </a:gradFill>
              </a:rPr>
              <a:t>mundo</a:t>
            </a:r>
            <a:r>
              <a:rPr lang="es-ES" b="1" i="1" u="sng" dirty="0" smtClean="0"/>
              <a:t> del </a:t>
            </a:r>
            <a:r>
              <a:rPr lang="es-ES" b="1" i="1" u="sng" dirty="0" err="1" smtClean="0"/>
              <a:t>power</a:t>
            </a:r>
            <a:r>
              <a:rPr lang="es-ES" b="1" i="1" u="sng" dirty="0" smtClean="0"/>
              <a:t> </a:t>
            </a:r>
            <a:r>
              <a:rPr lang="es-ES" b="1" i="1" u="sng" dirty="0" err="1" smtClean="0"/>
              <a:t>point</a:t>
            </a:r>
            <a:r>
              <a:rPr lang="es-ES" b="1" i="1" u="sng" dirty="0" smtClean="0"/>
              <a:t>.</a:t>
            </a:r>
            <a:endParaRPr lang="es-ES" b="1" i="1" u="sng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571612"/>
          <a:ext cx="8229600" cy="2308236"/>
        </p:xfrm>
        <a:graphic>
          <a:graphicData uri="http://schemas.openxmlformats.org/drawingml/2006/table">
            <a:tbl>
              <a:tblPr firstRow="1" bandRow="1">
                <a:effectLst>
                  <a:outerShdw blurRad="50800" dist="50800" dir="5400000" algn="ctr" rotWithShape="0">
                    <a:srgbClr val="FF0000"/>
                  </a:outerShdw>
                </a:effectLst>
                <a:tableStyleId>{10A1B5D5-9B99-4C35-A422-299274C87663}</a:tableStyleId>
              </a:tblPr>
              <a:tblGrid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  <a:gridCol w="1028700"/>
              </a:tblGrid>
              <a:tr h="151144">
                <a:tc>
                  <a:txBody>
                    <a:bodyPr/>
                    <a:lstStyle/>
                    <a:p>
                      <a:endParaRPr lang="es-E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1</a:t>
                      </a:r>
                      <a:endParaRPr lang="es-E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2</a:t>
                      </a:r>
                      <a:endParaRPr lang="es-E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2"/>
                          </a:solidFill>
                        </a:rPr>
                        <a:t>3</a:t>
                      </a:r>
                      <a:endParaRPr lang="es-ES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4</a:t>
                      </a:r>
                      <a:endParaRPr lang="es-ES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5</a:t>
                      </a:r>
                      <a:endParaRPr lang="es-ES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00B0F0"/>
                          </a:solidFill>
                        </a:rPr>
                        <a:t>6</a:t>
                      </a:r>
                      <a:endParaRPr lang="es-ES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7</a:t>
                      </a:r>
                      <a:endParaRPr lang="es-E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rPr>
                        <a:t>8</a:t>
                      </a:r>
                      <a:endParaRPr lang="es-ES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9</a:t>
                      </a:r>
                      <a:endParaRPr lang="es-E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10</a:t>
                      </a:r>
                      <a:endParaRPr lang="es-E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2"/>
                          </a:solidFill>
                        </a:rPr>
                        <a:t>11</a:t>
                      </a:r>
                      <a:endParaRPr lang="es-ES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12</a:t>
                      </a:r>
                      <a:endParaRPr lang="es-ES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13</a:t>
                      </a:r>
                      <a:endParaRPr lang="es-ES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00B0F0"/>
                          </a:solidFill>
                        </a:rPr>
                        <a:t>14</a:t>
                      </a:r>
                      <a:endParaRPr lang="es-ES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15</a:t>
                      </a:r>
                      <a:endParaRPr lang="es-E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rPr>
                        <a:t>16</a:t>
                      </a:r>
                      <a:endParaRPr lang="es-ES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464196">
                <a:tc>
                  <a:txBody>
                    <a:bodyPr/>
                    <a:lstStyle/>
                    <a:p>
                      <a:r>
                        <a:rPr lang="es-ES" dirty="0" smtClean="0"/>
                        <a:t>17</a:t>
                      </a:r>
                      <a:endParaRPr lang="es-E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18</a:t>
                      </a:r>
                      <a:endParaRPr lang="es-E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2"/>
                          </a:solidFill>
                        </a:rPr>
                        <a:t>19</a:t>
                      </a:r>
                      <a:endParaRPr lang="es-ES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20</a:t>
                      </a:r>
                      <a:endParaRPr lang="es-ES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21</a:t>
                      </a:r>
                      <a:endParaRPr lang="es-ES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00B0F0"/>
                          </a:solidFill>
                        </a:rPr>
                        <a:t>22</a:t>
                      </a:r>
                      <a:endParaRPr lang="es-ES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23</a:t>
                      </a:r>
                      <a:endParaRPr lang="es-E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rPr>
                        <a:t>24</a:t>
                      </a:r>
                      <a:endParaRPr lang="es-ES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 smtClean="0"/>
                        <a:t>25</a:t>
                      </a:r>
                      <a:endParaRPr lang="es-E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26</a:t>
                      </a:r>
                      <a:endParaRPr lang="es-E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2">
                              <a:lumMod val="75000"/>
                            </a:schemeClr>
                          </a:solidFill>
                        </a:rPr>
                        <a:t>27</a:t>
                      </a:r>
                      <a:endParaRPr lang="es-ES" dirty="0">
                        <a:solidFill>
                          <a:schemeClr val="tx2">
                            <a:lumMod val="75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28</a:t>
                      </a:r>
                      <a:endParaRPr lang="es-ES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29</a:t>
                      </a:r>
                      <a:endParaRPr lang="es-ES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00B0F0"/>
                          </a:solidFill>
                        </a:rPr>
                        <a:t>30</a:t>
                      </a:r>
                      <a:endParaRPr lang="es-ES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31</a:t>
                      </a:r>
                      <a:endParaRPr lang="es-E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rPr>
                        <a:t>32</a:t>
                      </a:r>
                      <a:endParaRPr lang="es-ES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  <a:tr h="117476">
                <a:tc>
                  <a:txBody>
                    <a:bodyPr/>
                    <a:lstStyle/>
                    <a:p>
                      <a:r>
                        <a:rPr lang="es-ES" dirty="0" smtClean="0"/>
                        <a:t>33</a:t>
                      </a:r>
                      <a:endParaRPr lang="es-ES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FF0000"/>
                          </a:solidFill>
                        </a:rPr>
                        <a:t>34</a:t>
                      </a:r>
                      <a:endParaRPr lang="es-ES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tx2"/>
                          </a:solidFill>
                        </a:rPr>
                        <a:t>35</a:t>
                      </a:r>
                      <a:endParaRPr lang="es-ES" dirty="0">
                        <a:solidFill>
                          <a:schemeClr val="tx2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bg2">
                              <a:lumMod val="50000"/>
                            </a:schemeClr>
                          </a:solidFill>
                        </a:rPr>
                        <a:t>36</a:t>
                      </a:r>
                      <a:endParaRPr lang="es-ES" dirty="0">
                        <a:solidFill>
                          <a:schemeClr val="bg2">
                            <a:lumMod val="5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37</a:t>
                      </a:r>
                      <a:endParaRPr lang="es-ES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rgbClr val="00B0F0"/>
                          </a:solidFill>
                        </a:rPr>
                        <a:t>38</a:t>
                      </a:r>
                      <a:endParaRPr lang="es-ES" dirty="0">
                        <a:solidFill>
                          <a:srgbClr val="00B0F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 smtClean="0"/>
                        <a:t>39</a:t>
                      </a:r>
                      <a:endParaRPr lang="es-ES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s-ES" dirty="0" smtClean="0">
                          <a:solidFill>
                            <a:schemeClr val="accent2">
                              <a:lumMod val="40000"/>
                              <a:lumOff val="60000"/>
                            </a:schemeClr>
                          </a:solidFill>
                        </a:rPr>
                        <a:t>40</a:t>
                      </a:r>
                      <a:endParaRPr lang="es-ES" dirty="0">
                        <a:solidFill>
                          <a:schemeClr val="accent2">
                            <a:lumMod val="40000"/>
                            <a:lumOff val="6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ES" dirty="0" smtClean="0"/>
              <a:t>La ruleta Rusa</a:t>
            </a:r>
            <a:br>
              <a:rPr lang="es-ES" dirty="0" smtClean="0"/>
            </a:br>
            <a:endParaRPr lang="es-ES" dirty="0"/>
          </a:p>
        </p:txBody>
      </p:sp>
      <p:graphicFrame>
        <p:nvGraphicFramePr>
          <p:cNvPr id="4" name="3 Marcador de contenido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I </a:t>
            </a:r>
            <a:r>
              <a:rPr lang="es-ES" dirty="0" err="1" smtClean="0"/>
              <a:t>Love</a:t>
            </a:r>
            <a:r>
              <a:rPr lang="es-ES" dirty="0" smtClean="0"/>
              <a:t> París.</a:t>
            </a:r>
            <a:endParaRPr lang="es-ES" dirty="0"/>
          </a:p>
        </p:txBody>
      </p:sp>
      <p:pic>
        <p:nvPicPr>
          <p:cNvPr id="1026" name="Picture 2" descr="C:\Program Files\Microsoft Office\MEDIA\CAGCAT10\j0157763.wmf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28794" y="1412017"/>
            <a:ext cx="5643602" cy="44458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7162" y="1500174"/>
            <a:ext cx="3820053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CuadroTexto"/>
          <p:cNvSpPr txBox="1"/>
          <p:nvPr/>
        </p:nvSpPr>
        <p:spPr>
          <a:xfrm>
            <a:off x="714348" y="3429000"/>
            <a:ext cx="291028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0000"/>
                </a:solidFill>
              </a:rPr>
              <a:t>El</a:t>
            </a:r>
            <a:r>
              <a:rPr lang="es-ES" dirty="0" smtClean="0">
                <a:solidFill>
                  <a:srgbClr val="FF0000"/>
                </a:solidFill>
              </a:rPr>
              <a:t> </a:t>
            </a:r>
            <a:r>
              <a:rPr lang="es-ES" sz="3200" b="1" dirty="0" smtClean="0">
                <a:solidFill>
                  <a:srgbClr val="FF0000"/>
                </a:solidFill>
              </a:rPr>
              <a:t>coche</a:t>
            </a:r>
            <a:r>
              <a:rPr lang="es-ES" dirty="0" smtClean="0">
                <a:solidFill>
                  <a:srgbClr val="FF0000"/>
                </a:solidFill>
              </a:rPr>
              <a:t> </a:t>
            </a:r>
            <a:r>
              <a:rPr lang="es-ES" sz="3200" b="1" dirty="0" smtClean="0">
                <a:solidFill>
                  <a:srgbClr val="FF0000"/>
                </a:solidFill>
              </a:rPr>
              <a:t>de</a:t>
            </a:r>
            <a:r>
              <a:rPr lang="es-ES" dirty="0" smtClean="0">
                <a:solidFill>
                  <a:srgbClr val="FF0000"/>
                </a:solidFill>
              </a:rPr>
              <a:t> </a:t>
            </a:r>
            <a:r>
              <a:rPr lang="es-ES" sz="3200" b="1" dirty="0" smtClean="0">
                <a:solidFill>
                  <a:srgbClr val="FF0000"/>
                </a:solidFill>
              </a:rPr>
              <a:t>mis</a:t>
            </a:r>
            <a:r>
              <a:rPr lang="es-ES" dirty="0" smtClean="0">
                <a:solidFill>
                  <a:srgbClr val="FF0000"/>
                </a:solidFill>
              </a:rPr>
              <a:t> </a:t>
            </a:r>
            <a:r>
              <a:rPr lang="es-ES" sz="3200" b="1" dirty="0" smtClean="0">
                <a:solidFill>
                  <a:srgbClr val="FF0000"/>
                </a:solidFill>
              </a:rPr>
              <a:t>sueños</a:t>
            </a:r>
            <a:endParaRPr lang="es-ES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67162" y="1571612"/>
            <a:ext cx="4533928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Lágrima"/>
          <p:cNvSpPr/>
          <p:nvPr/>
        </p:nvSpPr>
        <p:spPr>
          <a:xfrm>
            <a:off x="785786" y="2571744"/>
            <a:ext cx="2143140" cy="3286148"/>
          </a:xfrm>
          <a:prstGeom prst="teardrop">
            <a:avLst>
              <a:gd name="adj" fmla="val 13232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800" b="1" dirty="0" smtClean="0">
                <a:solidFill>
                  <a:srgbClr val="00B050"/>
                </a:solidFill>
              </a:rPr>
              <a:t>Vamos</a:t>
            </a:r>
            <a:r>
              <a:rPr lang="es-ES" sz="2800" b="1" dirty="0" smtClean="0"/>
              <a:t> </a:t>
            </a:r>
            <a:r>
              <a:rPr lang="es-ES" sz="2800" b="1" dirty="0" smtClean="0">
                <a:solidFill>
                  <a:srgbClr val="FF0000"/>
                </a:solidFill>
              </a:rPr>
              <a:t>a</a:t>
            </a:r>
            <a:r>
              <a:rPr lang="es-ES" sz="2800" b="1" dirty="0" smtClean="0"/>
              <a:t> </a:t>
            </a:r>
            <a:r>
              <a:rPr lang="es-ES" sz="2800" b="1" dirty="0" smtClean="0">
                <a:solidFill>
                  <a:schemeClr val="tx1"/>
                </a:solidFill>
              </a:rPr>
              <a:t>irnos</a:t>
            </a:r>
            <a:r>
              <a:rPr lang="es-ES" sz="2800" b="1" dirty="0" smtClean="0"/>
              <a:t> </a:t>
            </a:r>
            <a:r>
              <a:rPr lang="es-ES" sz="2800" b="1" dirty="0" smtClean="0">
                <a:solidFill>
                  <a:srgbClr val="FF3399"/>
                </a:solidFill>
              </a:rPr>
              <a:t>a</a:t>
            </a:r>
            <a:r>
              <a:rPr lang="es-ES" sz="2800" b="1" dirty="0" smtClean="0"/>
              <a:t> </a:t>
            </a:r>
            <a:r>
              <a:rPr lang="es-ES" sz="2800" b="1" dirty="0" smtClean="0">
                <a:solidFill>
                  <a:srgbClr val="66CCFF"/>
                </a:solidFill>
              </a:rPr>
              <a:t>dar</a:t>
            </a:r>
            <a:r>
              <a:rPr lang="es-ES" sz="2800" b="1" dirty="0" smtClean="0"/>
              <a:t> una </a:t>
            </a:r>
            <a:r>
              <a:rPr lang="es-ES" sz="2800" b="1" dirty="0" smtClean="0">
                <a:solidFill>
                  <a:srgbClr val="FFFF00"/>
                </a:solidFill>
              </a:rPr>
              <a:t>vuelta</a:t>
            </a:r>
            <a:r>
              <a:rPr lang="es-ES" sz="2800" b="1" dirty="0" smtClean="0"/>
              <a:t> </a:t>
            </a:r>
            <a:r>
              <a:rPr lang="es-ES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por</a:t>
            </a:r>
            <a:r>
              <a:rPr lang="es-ES" sz="2800" b="1" dirty="0" smtClean="0"/>
              <a:t> </a:t>
            </a:r>
            <a:r>
              <a:rPr lang="es-ES" sz="2800" b="1" dirty="0" smtClean="0">
                <a:solidFill>
                  <a:schemeClr val="tx2">
                    <a:lumMod val="75000"/>
                  </a:schemeClr>
                </a:solidFill>
              </a:rPr>
              <a:t>Paris</a:t>
            </a:r>
            <a:r>
              <a:rPr lang="es-ES" sz="2800" b="1" dirty="0" smtClean="0">
                <a:solidFill>
                  <a:srgbClr val="7030A0"/>
                </a:solidFill>
              </a:rPr>
              <a:t>???</a:t>
            </a:r>
            <a:endParaRPr lang="es-ES" sz="2800" b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CuadroTexto"/>
          <p:cNvSpPr txBox="1"/>
          <p:nvPr/>
        </p:nvSpPr>
        <p:spPr>
          <a:xfrm>
            <a:off x="1643042" y="3214686"/>
            <a:ext cx="329795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5400" b="1" dirty="0" smtClean="0">
                <a:solidFill>
                  <a:srgbClr val="FF0000"/>
                </a:solidFill>
              </a:rPr>
              <a:t>vacaciones</a:t>
            </a:r>
            <a:endParaRPr lang="es-ES" sz="5400" b="1" dirty="0">
              <a:solidFill>
                <a:srgbClr val="FF0000"/>
              </a:solidFill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2643174" y="2500306"/>
            <a:ext cx="22860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i="1" dirty="0" smtClean="0">
                <a:solidFill>
                  <a:srgbClr val="7030A0"/>
                </a:solidFill>
              </a:rPr>
              <a:t>Navidades</a:t>
            </a:r>
            <a:endParaRPr lang="es-ES" sz="3200" b="1" i="1" dirty="0">
              <a:solidFill>
                <a:srgbClr val="7030A0"/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1785926"/>
            <a:ext cx="2000264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48" y="4000504"/>
            <a:ext cx="2286016" cy="2181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9" name="8 Conector recto de flecha"/>
          <p:cNvCxnSpPr/>
          <p:nvPr/>
        </p:nvCxnSpPr>
        <p:spPr>
          <a:xfrm>
            <a:off x="5643570" y="4929198"/>
            <a:ext cx="1928826" cy="14287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3" name="12 Corazón"/>
          <p:cNvSpPr/>
          <p:nvPr/>
        </p:nvSpPr>
        <p:spPr>
          <a:xfrm>
            <a:off x="571472" y="1428736"/>
            <a:ext cx="1143008" cy="1914532"/>
          </a:xfrm>
          <a:prstGeom prst="hear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Sol"/>
          <p:cNvSpPr/>
          <p:nvPr/>
        </p:nvSpPr>
        <p:spPr>
          <a:xfrm>
            <a:off x="4714876" y="5286388"/>
            <a:ext cx="914400" cy="914400"/>
          </a:xfrm>
          <a:prstGeom prst="sun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79</Words>
  <Application>Microsoft Office PowerPoint</Application>
  <PresentationFormat>Presentación en pantalla (4:3)</PresentationFormat>
  <Paragraphs>55</Paragraphs>
  <Slides>7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Tema de Office</vt:lpstr>
      <vt:lpstr>El mágico mundo del power point.</vt:lpstr>
      <vt:lpstr>Diapositiva 2</vt:lpstr>
      <vt:lpstr>La ruleta Rusa </vt:lpstr>
      <vt:lpstr>I Love París.</vt:lpstr>
      <vt:lpstr>Diapositiva 5</vt:lpstr>
      <vt:lpstr>Diapositiva 6</vt:lpstr>
      <vt:lpstr>Diapositiva 7</vt:lpstr>
    </vt:vector>
  </TitlesOfParts>
  <Company>UVEG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AURORA ZAPATERO</dc:creator>
  <cp:lastModifiedBy>AURORA ZAPATERO</cp:lastModifiedBy>
  <cp:revision>17</cp:revision>
  <dcterms:created xsi:type="dcterms:W3CDTF">2010-01-02T16:34:11Z</dcterms:created>
  <dcterms:modified xsi:type="dcterms:W3CDTF">2010-01-03T16:51:14Z</dcterms:modified>
</cp:coreProperties>
</file>