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1" r:id="rId1"/>
  </p:sldMasterIdLst>
  <p:notesMasterIdLst>
    <p:notesMasterId r:id="rId29"/>
  </p:notesMasterIdLst>
  <p:sldIdLst>
    <p:sldId id="256" r:id="rId2"/>
    <p:sldId id="341" r:id="rId3"/>
    <p:sldId id="383" r:id="rId4"/>
    <p:sldId id="408" r:id="rId5"/>
    <p:sldId id="448" r:id="rId6"/>
    <p:sldId id="433" r:id="rId7"/>
    <p:sldId id="447" r:id="rId8"/>
    <p:sldId id="435" r:id="rId9"/>
    <p:sldId id="436" r:id="rId10"/>
    <p:sldId id="390" r:id="rId11"/>
    <p:sldId id="409" r:id="rId12"/>
    <p:sldId id="418" r:id="rId13"/>
    <p:sldId id="419" r:id="rId14"/>
    <p:sldId id="437" r:id="rId15"/>
    <p:sldId id="429" r:id="rId16"/>
    <p:sldId id="430" r:id="rId17"/>
    <p:sldId id="438" r:id="rId18"/>
    <p:sldId id="431" r:id="rId19"/>
    <p:sldId id="432" r:id="rId20"/>
    <p:sldId id="440" r:id="rId21"/>
    <p:sldId id="441" r:id="rId22"/>
    <p:sldId id="443" r:id="rId23"/>
    <p:sldId id="442" r:id="rId24"/>
    <p:sldId id="444" r:id="rId25"/>
    <p:sldId id="445" r:id="rId26"/>
    <p:sldId id="263" r:id="rId27"/>
    <p:sldId id="439" r:id="rId28"/>
  </p:sldIdLst>
  <p:sldSz cx="9906000" cy="6858000" type="A4"/>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8B2"/>
    <a:srgbClr val="EFEFED"/>
    <a:srgbClr val="EDECE7"/>
    <a:srgbClr val="F5F2EB"/>
    <a:srgbClr val="FBFAF7"/>
    <a:srgbClr val="F1EDE7"/>
    <a:srgbClr val="EFEBE1"/>
    <a:srgbClr val="E4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8116" autoAdjust="0"/>
  </p:normalViewPr>
  <p:slideViewPr>
    <p:cSldViewPr snapToGrid="0">
      <p:cViewPr varScale="1">
        <p:scale>
          <a:sx n="72" d="100"/>
          <a:sy n="72" d="100"/>
        </p:scale>
        <p:origin x="942" y="78"/>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a:p>
        </p:txBody>
      </p:sp>
      <p:sp>
        <p:nvSpPr>
          <p:cNvPr id="3" name="Marcador de fecha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32F9716E-9D89-4F98-BDB3-8EE33DAB9D85}" type="datetimeFigureOut">
              <a:rPr lang="en-GB" smtClean="0"/>
              <a:pPr/>
              <a:t>26/09/2025</a:t>
            </a:fld>
            <a:endParaRPr lang="en-GB"/>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5562" tIns="47781" rIns="95562" bIns="47781" rtlCol="0" anchor="ctr"/>
          <a:lstStyle/>
          <a:p>
            <a:endParaRPr lang="en-GB"/>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a:p>
        </p:txBody>
      </p:sp>
      <p:sp>
        <p:nvSpPr>
          <p:cNvPr id="7" name="Marcador de número de diapositiva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3D5585E5-F1AF-4426-96C1-CA03EE7CAAB0}" type="slidenum">
              <a:rPr lang="en-GB" smtClean="0"/>
              <a:pPr/>
              <a:t>‹Nº›</a:t>
            </a:fld>
            <a:endParaRPr lang="en-GB"/>
          </a:p>
        </p:txBody>
      </p:sp>
    </p:spTree>
    <p:extLst>
      <p:ext uri="{BB962C8B-B14F-4D97-AF65-F5344CB8AC3E}">
        <p14:creationId xmlns:p14="http://schemas.microsoft.com/office/powerpoint/2010/main" val="281467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a:t>
            </a:fld>
            <a:endParaRPr lang="en-GB"/>
          </a:p>
        </p:txBody>
      </p:sp>
    </p:spTree>
    <p:extLst>
      <p:ext uri="{BB962C8B-B14F-4D97-AF65-F5344CB8AC3E}">
        <p14:creationId xmlns:p14="http://schemas.microsoft.com/office/powerpoint/2010/main" val="102773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10</a:t>
            </a:fld>
            <a:endParaRPr lang="en-GB"/>
          </a:p>
        </p:txBody>
      </p:sp>
    </p:spTree>
    <p:extLst>
      <p:ext uri="{BB962C8B-B14F-4D97-AF65-F5344CB8AC3E}">
        <p14:creationId xmlns:p14="http://schemas.microsoft.com/office/powerpoint/2010/main" val="26476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11</a:t>
            </a:fld>
            <a:endParaRPr lang="en-GB"/>
          </a:p>
        </p:txBody>
      </p:sp>
    </p:spTree>
    <p:extLst>
      <p:ext uri="{BB962C8B-B14F-4D97-AF65-F5344CB8AC3E}">
        <p14:creationId xmlns:p14="http://schemas.microsoft.com/office/powerpoint/2010/main" val="387598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68D2-6EF5-0BE4-4744-61F5D19A16E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95F7C67-C354-5293-6AA3-EA6B7590F51D}"/>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1E8D75DF-55F6-F48D-8D20-B128AE9C7CA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E33BFD70-F46B-EBE4-0B09-1AA834F96054}"/>
              </a:ext>
            </a:extLst>
          </p:cNvPr>
          <p:cNvSpPr>
            <a:spLocks noGrp="1"/>
          </p:cNvSpPr>
          <p:nvPr>
            <p:ph type="sldNum" sz="quarter" idx="10"/>
          </p:nvPr>
        </p:nvSpPr>
        <p:spPr/>
        <p:txBody>
          <a:bodyPr/>
          <a:lstStyle/>
          <a:p>
            <a:fld id="{3D5585E5-F1AF-4426-96C1-CA03EE7CAAB0}" type="slidenum">
              <a:rPr lang="en-GB" smtClean="0"/>
              <a:pPr/>
              <a:t>12</a:t>
            </a:fld>
            <a:endParaRPr lang="en-GB"/>
          </a:p>
        </p:txBody>
      </p:sp>
    </p:spTree>
    <p:extLst>
      <p:ext uri="{BB962C8B-B14F-4D97-AF65-F5344CB8AC3E}">
        <p14:creationId xmlns:p14="http://schemas.microsoft.com/office/powerpoint/2010/main" val="145887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7752-24EC-44D7-0468-38E0118F10C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E24863A-2D77-CD1A-FCDE-C3BE628D82DC}"/>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47F19C40-776A-C11A-1B3D-CA857495C983}"/>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6736B65C-1609-8B93-D6FB-65D316506F48}"/>
              </a:ext>
            </a:extLst>
          </p:cNvPr>
          <p:cNvSpPr>
            <a:spLocks noGrp="1"/>
          </p:cNvSpPr>
          <p:nvPr>
            <p:ph type="sldNum" sz="quarter" idx="10"/>
          </p:nvPr>
        </p:nvSpPr>
        <p:spPr/>
        <p:txBody>
          <a:bodyPr/>
          <a:lstStyle/>
          <a:p>
            <a:fld id="{3D5585E5-F1AF-4426-96C1-CA03EE7CAAB0}" type="slidenum">
              <a:rPr lang="en-GB" smtClean="0"/>
              <a:pPr/>
              <a:t>13</a:t>
            </a:fld>
            <a:endParaRPr lang="en-GB"/>
          </a:p>
        </p:txBody>
      </p:sp>
    </p:spTree>
    <p:extLst>
      <p:ext uri="{BB962C8B-B14F-4D97-AF65-F5344CB8AC3E}">
        <p14:creationId xmlns:p14="http://schemas.microsoft.com/office/powerpoint/2010/main" val="201287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0BFB-5AA3-32C2-E707-5C2BBD0DC58B}"/>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B8ED4BC-F836-7EFA-003F-C690CAA9CB1F}"/>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E9F028BA-9D32-1965-D270-9E5FDE89D02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4974A4A1-D122-C60E-D724-3C763A398C07}"/>
              </a:ext>
            </a:extLst>
          </p:cNvPr>
          <p:cNvSpPr>
            <a:spLocks noGrp="1"/>
          </p:cNvSpPr>
          <p:nvPr>
            <p:ph type="sldNum" sz="quarter" idx="10"/>
          </p:nvPr>
        </p:nvSpPr>
        <p:spPr/>
        <p:txBody>
          <a:bodyPr/>
          <a:lstStyle/>
          <a:p>
            <a:fld id="{3D5585E5-F1AF-4426-96C1-CA03EE7CAAB0}" type="slidenum">
              <a:rPr lang="en-GB" smtClean="0"/>
              <a:pPr/>
              <a:t>14</a:t>
            </a:fld>
            <a:endParaRPr lang="en-GB"/>
          </a:p>
        </p:txBody>
      </p:sp>
    </p:spTree>
    <p:extLst>
      <p:ext uri="{BB962C8B-B14F-4D97-AF65-F5344CB8AC3E}">
        <p14:creationId xmlns:p14="http://schemas.microsoft.com/office/powerpoint/2010/main" val="135758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48B7-F0AD-4191-197D-1DCD4812FEF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394616E-A643-801E-C6E9-E83684423F0A}"/>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8DD57F43-7807-AB8B-2060-D4721BFE8AA4}"/>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42F226F3-98D2-449E-F76C-929E6A7C9F83}"/>
              </a:ext>
            </a:extLst>
          </p:cNvPr>
          <p:cNvSpPr>
            <a:spLocks noGrp="1"/>
          </p:cNvSpPr>
          <p:nvPr>
            <p:ph type="sldNum" sz="quarter" idx="10"/>
          </p:nvPr>
        </p:nvSpPr>
        <p:spPr/>
        <p:txBody>
          <a:bodyPr/>
          <a:lstStyle/>
          <a:p>
            <a:fld id="{3D5585E5-F1AF-4426-96C1-CA03EE7CAAB0}" type="slidenum">
              <a:rPr lang="en-GB" smtClean="0"/>
              <a:pPr/>
              <a:t>15</a:t>
            </a:fld>
            <a:endParaRPr lang="en-GB"/>
          </a:p>
        </p:txBody>
      </p:sp>
    </p:spTree>
    <p:extLst>
      <p:ext uri="{BB962C8B-B14F-4D97-AF65-F5344CB8AC3E}">
        <p14:creationId xmlns:p14="http://schemas.microsoft.com/office/powerpoint/2010/main" val="187978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6441-2796-2AAC-2DBD-76624037536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6134D42-E2DE-522E-DA20-5CFE4EF241F3}"/>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00CCBD40-1911-F9C4-7309-7A1D2C419FEA}"/>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4A45CCE2-517E-F211-39BA-6D5D27EF6A3A}"/>
              </a:ext>
            </a:extLst>
          </p:cNvPr>
          <p:cNvSpPr>
            <a:spLocks noGrp="1"/>
          </p:cNvSpPr>
          <p:nvPr>
            <p:ph type="sldNum" sz="quarter" idx="10"/>
          </p:nvPr>
        </p:nvSpPr>
        <p:spPr/>
        <p:txBody>
          <a:bodyPr/>
          <a:lstStyle/>
          <a:p>
            <a:fld id="{3D5585E5-F1AF-4426-96C1-CA03EE7CAAB0}" type="slidenum">
              <a:rPr lang="en-GB" smtClean="0"/>
              <a:pPr/>
              <a:t>16</a:t>
            </a:fld>
            <a:endParaRPr lang="en-GB"/>
          </a:p>
        </p:txBody>
      </p:sp>
    </p:spTree>
    <p:extLst>
      <p:ext uri="{BB962C8B-B14F-4D97-AF65-F5344CB8AC3E}">
        <p14:creationId xmlns:p14="http://schemas.microsoft.com/office/powerpoint/2010/main" val="366378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827A-3F80-7167-9F40-239C04E40AE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DD568BD-29A7-2AFF-380E-05C1EBBEFE3C}"/>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DB4B024B-057E-DEDC-C1A3-50EEB123F92B}"/>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4B85B7B7-B189-444B-DADF-30BB1ADA3DD2}"/>
              </a:ext>
            </a:extLst>
          </p:cNvPr>
          <p:cNvSpPr>
            <a:spLocks noGrp="1"/>
          </p:cNvSpPr>
          <p:nvPr>
            <p:ph type="sldNum" sz="quarter" idx="10"/>
          </p:nvPr>
        </p:nvSpPr>
        <p:spPr/>
        <p:txBody>
          <a:bodyPr/>
          <a:lstStyle/>
          <a:p>
            <a:fld id="{3D5585E5-F1AF-4426-96C1-CA03EE7CAAB0}" type="slidenum">
              <a:rPr lang="en-GB" smtClean="0"/>
              <a:pPr/>
              <a:t>17</a:t>
            </a:fld>
            <a:endParaRPr lang="en-GB"/>
          </a:p>
        </p:txBody>
      </p:sp>
    </p:spTree>
    <p:extLst>
      <p:ext uri="{BB962C8B-B14F-4D97-AF65-F5344CB8AC3E}">
        <p14:creationId xmlns:p14="http://schemas.microsoft.com/office/powerpoint/2010/main" val="354130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E9FF-EDF8-AC3C-58EB-9DE51B50EA8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DF58AFF-F20D-3185-CEF5-4FBB6B97F86D}"/>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779706FA-A88E-F254-7DCF-BEA78E7A3FC2}"/>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766710FD-9004-C67F-C864-2C652C1B39C1}"/>
              </a:ext>
            </a:extLst>
          </p:cNvPr>
          <p:cNvSpPr>
            <a:spLocks noGrp="1"/>
          </p:cNvSpPr>
          <p:nvPr>
            <p:ph type="sldNum" sz="quarter" idx="10"/>
          </p:nvPr>
        </p:nvSpPr>
        <p:spPr/>
        <p:txBody>
          <a:bodyPr/>
          <a:lstStyle/>
          <a:p>
            <a:fld id="{3D5585E5-F1AF-4426-96C1-CA03EE7CAAB0}" type="slidenum">
              <a:rPr lang="en-GB" smtClean="0"/>
              <a:pPr/>
              <a:t>18</a:t>
            </a:fld>
            <a:endParaRPr lang="en-GB"/>
          </a:p>
        </p:txBody>
      </p:sp>
    </p:spTree>
    <p:extLst>
      <p:ext uri="{BB962C8B-B14F-4D97-AF65-F5344CB8AC3E}">
        <p14:creationId xmlns:p14="http://schemas.microsoft.com/office/powerpoint/2010/main" val="227456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ABE5-BAC0-0711-3DED-74D3249A9F86}"/>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A7B3273A-055E-65B1-1BC5-148A80DA127F}"/>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C1F7D68B-3ED7-1AFC-99CD-1B749B5081FD}"/>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C4754B87-47A8-BC8D-4F2C-42760F099865}"/>
              </a:ext>
            </a:extLst>
          </p:cNvPr>
          <p:cNvSpPr>
            <a:spLocks noGrp="1"/>
          </p:cNvSpPr>
          <p:nvPr>
            <p:ph type="sldNum" sz="quarter" idx="10"/>
          </p:nvPr>
        </p:nvSpPr>
        <p:spPr/>
        <p:txBody>
          <a:bodyPr/>
          <a:lstStyle/>
          <a:p>
            <a:fld id="{3D5585E5-F1AF-4426-96C1-CA03EE7CAAB0}" type="slidenum">
              <a:rPr lang="en-GB" smtClean="0"/>
              <a:pPr/>
              <a:t>19</a:t>
            </a:fld>
            <a:endParaRPr lang="en-GB"/>
          </a:p>
        </p:txBody>
      </p:sp>
    </p:spTree>
    <p:extLst>
      <p:ext uri="{BB962C8B-B14F-4D97-AF65-F5344CB8AC3E}">
        <p14:creationId xmlns:p14="http://schemas.microsoft.com/office/powerpoint/2010/main" val="5536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a:t>
            </a:fld>
            <a:endParaRPr lang="en-GB"/>
          </a:p>
        </p:txBody>
      </p:sp>
    </p:spTree>
    <p:extLst>
      <p:ext uri="{BB962C8B-B14F-4D97-AF65-F5344CB8AC3E}">
        <p14:creationId xmlns:p14="http://schemas.microsoft.com/office/powerpoint/2010/main" val="411472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3B4A-D724-8D9F-7992-3B8393FEF02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7E6FCA2-A0D6-B5F7-86C9-53CCBD8DAD7E}"/>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0A9C21BE-0AE7-E856-114E-F95DBE720DC9}"/>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79984CB9-E9BE-143F-6FE3-9A9466C927EB}"/>
              </a:ext>
            </a:extLst>
          </p:cNvPr>
          <p:cNvSpPr>
            <a:spLocks noGrp="1"/>
          </p:cNvSpPr>
          <p:nvPr>
            <p:ph type="sldNum" sz="quarter" idx="10"/>
          </p:nvPr>
        </p:nvSpPr>
        <p:spPr/>
        <p:txBody>
          <a:bodyPr/>
          <a:lstStyle/>
          <a:p>
            <a:fld id="{3D5585E5-F1AF-4426-96C1-CA03EE7CAAB0}" type="slidenum">
              <a:rPr lang="en-GB" smtClean="0"/>
              <a:pPr/>
              <a:t>20</a:t>
            </a:fld>
            <a:endParaRPr lang="en-GB"/>
          </a:p>
        </p:txBody>
      </p:sp>
    </p:spTree>
    <p:extLst>
      <p:ext uri="{BB962C8B-B14F-4D97-AF65-F5344CB8AC3E}">
        <p14:creationId xmlns:p14="http://schemas.microsoft.com/office/powerpoint/2010/main" val="201587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E8333-3D99-A941-9357-23E09C39F6B9}"/>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76A9F1A-D9E8-0F85-996C-FD3E83BFDB72}"/>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D6DC8B9F-B08A-0421-88E4-BC98AB264900}"/>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C78BC74A-4904-63F2-639D-2BBC40E2E4EF}"/>
              </a:ext>
            </a:extLst>
          </p:cNvPr>
          <p:cNvSpPr>
            <a:spLocks noGrp="1"/>
          </p:cNvSpPr>
          <p:nvPr>
            <p:ph type="sldNum" sz="quarter" idx="10"/>
          </p:nvPr>
        </p:nvSpPr>
        <p:spPr/>
        <p:txBody>
          <a:bodyPr/>
          <a:lstStyle/>
          <a:p>
            <a:fld id="{3D5585E5-F1AF-4426-96C1-CA03EE7CAAB0}" type="slidenum">
              <a:rPr lang="en-GB" smtClean="0"/>
              <a:pPr/>
              <a:t>21</a:t>
            </a:fld>
            <a:endParaRPr lang="en-GB"/>
          </a:p>
        </p:txBody>
      </p:sp>
    </p:spTree>
    <p:extLst>
      <p:ext uri="{BB962C8B-B14F-4D97-AF65-F5344CB8AC3E}">
        <p14:creationId xmlns:p14="http://schemas.microsoft.com/office/powerpoint/2010/main" val="98117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B5FAB-9024-1004-FF83-13B1074C5199}"/>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F3AF47E-F68A-1B66-B79D-BA88665CBCBB}"/>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EC4D79CF-4270-DC7B-CC58-F5904E5A2445}"/>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94404ACD-622A-5B61-C790-CAEF05291A2D}"/>
              </a:ext>
            </a:extLst>
          </p:cNvPr>
          <p:cNvSpPr>
            <a:spLocks noGrp="1"/>
          </p:cNvSpPr>
          <p:nvPr>
            <p:ph type="sldNum" sz="quarter" idx="10"/>
          </p:nvPr>
        </p:nvSpPr>
        <p:spPr/>
        <p:txBody>
          <a:bodyPr/>
          <a:lstStyle/>
          <a:p>
            <a:fld id="{3D5585E5-F1AF-4426-96C1-CA03EE7CAAB0}" type="slidenum">
              <a:rPr lang="en-GB" smtClean="0"/>
              <a:pPr/>
              <a:t>22</a:t>
            </a:fld>
            <a:endParaRPr lang="en-GB"/>
          </a:p>
        </p:txBody>
      </p:sp>
    </p:spTree>
    <p:extLst>
      <p:ext uri="{BB962C8B-B14F-4D97-AF65-F5344CB8AC3E}">
        <p14:creationId xmlns:p14="http://schemas.microsoft.com/office/powerpoint/2010/main" val="97404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EA60-76F7-DE35-78A4-9373A80E342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2A4274EC-FD7C-E569-CCBF-6F6269F56753}"/>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601561E1-3DAA-15D0-C370-D7F8540C99E9}"/>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E898EB55-E24A-9C95-AFEE-7F908684BA17}"/>
              </a:ext>
            </a:extLst>
          </p:cNvPr>
          <p:cNvSpPr>
            <a:spLocks noGrp="1"/>
          </p:cNvSpPr>
          <p:nvPr>
            <p:ph type="sldNum" sz="quarter" idx="10"/>
          </p:nvPr>
        </p:nvSpPr>
        <p:spPr/>
        <p:txBody>
          <a:bodyPr/>
          <a:lstStyle/>
          <a:p>
            <a:fld id="{3D5585E5-F1AF-4426-96C1-CA03EE7CAAB0}" type="slidenum">
              <a:rPr lang="en-GB" smtClean="0"/>
              <a:pPr/>
              <a:t>23</a:t>
            </a:fld>
            <a:endParaRPr lang="en-GB"/>
          </a:p>
        </p:txBody>
      </p:sp>
    </p:spTree>
    <p:extLst>
      <p:ext uri="{BB962C8B-B14F-4D97-AF65-F5344CB8AC3E}">
        <p14:creationId xmlns:p14="http://schemas.microsoft.com/office/powerpoint/2010/main" val="1516170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1743-8378-9C87-7F57-8387634E258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576B6C7-4173-D471-21B7-20B774CD06D4}"/>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25DBC9E1-8972-F4EC-D66F-15C6B3267BF7}"/>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F1ED420E-10A8-19CF-20F9-B8A8D339B067}"/>
              </a:ext>
            </a:extLst>
          </p:cNvPr>
          <p:cNvSpPr>
            <a:spLocks noGrp="1"/>
          </p:cNvSpPr>
          <p:nvPr>
            <p:ph type="sldNum" sz="quarter" idx="10"/>
          </p:nvPr>
        </p:nvSpPr>
        <p:spPr/>
        <p:txBody>
          <a:bodyPr/>
          <a:lstStyle/>
          <a:p>
            <a:fld id="{3D5585E5-F1AF-4426-96C1-CA03EE7CAAB0}" type="slidenum">
              <a:rPr lang="en-GB" smtClean="0"/>
              <a:pPr/>
              <a:t>24</a:t>
            </a:fld>
            <a:endParaRPr lang="en-GB"/>
          </a:p>
        </p:txBody>
      </p:sp>
    </p:spTree>
    <p:extLst>
      <p:ext uri="{BB962C8B-B14F-4D97-AF65-F5344CB8AC3E}">
        <p14:creationId xmlns:p14="http://schemas.microsoft.com/office/powerpoint/2010/main" val="314390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793D7-0843-EC9B-FA56-F42D55CC6B5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9F6D7FA-031F-DC09-4EC7-32F8ACB92C7B}"/>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501BA8DD-6EE5-2DE3-DC3E-33F4DB1B24DD}"/>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E746C109-DAAD-6306-0F11-B83037338553}"/>
              </a:ext>
            </a:extLst>
          </p:cNvPr>
          <p:cNvSpPr>
            <a:spLocks noGrp="1"/>
          </p:cNvSpPr>
          <p:nvPr>
            <p:ph type="sldNum" sz="quarter" idx="10"/>
          </p:nvPr>
        </p:nvSpPr>
        <p:spPr/>
        <p:txBody>
          <a:bodyPr/>
          <a:lstStyle/>
          <a:p>
            <a:fld id="{3D5585E5-F1AF-4426-96C1-CA03EE7CAAB0}" type="slidenum">
              <a:rPr lang="en-GB" smtClean="0"/>
              <a:pPr/>
              <a:t>25</a:t>
            </a:fld>
            <a:endParaRPr lang="en-GB"/>
          </a:p>
        </p:txBody>
      </p:sp>
    </p:spTree>
    <p:extLst>
      <p:ext uri="{BB962C8B-B14F-4D97-AF65-F5344CB8AC3E}">
        <p14:creationId xmlns:p14="http://schemas.microsoft.com/office/powerpoint/2010/main" val="368790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26</a:t>
            </a:fld>
            <a:endParaRPr lang="en-GB"/>
          </a:p>
        </p:txBody>
      </p:sp>
    </p:spTree>
    <p:extLst>
      <p:ext uri="{BB962C8B-B14F-4D97-AF65-F5344CB8AC3E}">
        <p14:creationId xmlns:p14="http://schemas.microsoft.com/office/powerpoint/2010/main" val="252572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3AA6B-DC83-D190-0D40-FC062A2268B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5B689F6-ACC6-0ECF-D89D-C609590122EA}"/>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75DF0B94-311D-53CC-06BD-CA7CB936500F}"/>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C8994292-BBC0-A0EB-38EF-CF1DD53EC844}"/>
              </a:ext>
            </a:extLst>
          </p:cNvPr>
          <p:cNvSpPr>
            <a:spLocks noGrp="1"/>
          </p:cNvSpPr>
          <p:nvPr>
            <p:ph type="sldNum" sz="quarter" idx="10"/>
          </p:nvPr>
        </p:nvSpPr>
        <p:spPr/>
        <p:txBody>
          <a:bodyPr/>
          <a:lstStyle/>
          <a:p>
            <a:fld id="{3D5585E5-F1AF-4426-96C1-CA03EE7CAAB0}" type="slidenum">
              <a:rPr lang="en-GB" smtClean="0"/>
              <a:pPr/>
              <a:t>27</a:t>
            </a:fld>
            <a:endParaRPr lang="en-GB"/>
          </a:p>
        </p:txBody>
      </p:sp>
    </p:spTree>
    <p:extLst>
      <p:ext uri="{BB962C8B-B14F-4D97-AF65-F5344CB8AC3E}">
        <p14:creationId xmlns:p14="http://schemas.microsoft.com/office/powerpoint/2010/main" val="409947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3</a:t>
            </a:fld>
            <a:endParaRPr lang="en-GB"/>
          </a:p>
        </p:txBody>
      </p:sp>
    </p:spTree>
    <p:extLst>
      <p:ext uri="{BB962C8B-B14F-4D97-AF65-F5344CB8AC3E}">
        <p14:creationId xmlns:p14="http://schemas.microsoft.com/office/powerpoint/2010/main" val="220434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1241425"/>
            <a:ext cx="4838700" cy="33496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D5585E5-F1AF-4426-96C1-CA03EE7CAAB0}" type="slidenum">
              <a:rPr lang="en-GB" smtClean="0"/>
              <a:pPr/>
              <a:t>4</a:t>
            </a:fld>
            <a:endParaRPr lang="en-GB"/>
          </a:p>
        </p:txBody>
      </p:sp>
    </p:spTree>
    <p:extLst>
      <p:ext uri="{BB962C8B-B14F-4D97-AF65-F5344CB8AC3E}">
        <p14:creationId xmlns:p14="http://schemas.microsoft.com/office/powerpoint/2010/main" val="259356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4B6B-FABE-1785-788A-34777D4695F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F0EB0AA-E8E8-2D4F-883D-5E7AA1FA8580}"/>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C5B699C1-A8BE-D6BF-B3E5-B8B56C801B06}"/>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8983004F-8F7A-DC92-BE5A-27F21629DDD5}"/>
              </a:ext>
            </a:extLst>
          </p:cNvPr>
          <p:cNvSpPr>
            <a:spLocks noGrp="1"/>
          </p:cNvSpPr>
          <p:nvPr>
            <p:ph type="sldNum" sz="quarter" idx="10"/>
          </p:nvPr>
        </p:nvSpPr>
        <p:spPr/>
        <p:txBody>
          <a:bodyPr/>
          <a:lstStyle/>
          <a:p>
            <a:fld id="{3D5585E5-F1AF-4426-96C1-CA03EE7CAAB0}" type="slidenum">
              <a:rPr lang="en-GB" smtClean="0"/>
              <a:pPr/>
              <a:t>5</a:t>
            </a:fld>
            <a:endParaRPr lang="en-GB"/>
          </a:p>
        </p:txBody>
      </p:sp>
    </p:spTree>
    <p:extLst>
      <p:ext uri="{BB962C8B-B14F-4D97-AF65-F5344CB8AC3E}">
        <p14:creationId xmlns:p14="http://schemas.microsoft.com/office/powerpoint/2010/main" val="258369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412B-922D-6A5B-72AF-A8958E7D1C6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A2D9D942-1059-30B1-38C1-9B9BB056A79E}"/>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ACE8A358-3039-7676-E767-A9D73A8BEB95}"/>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33E9006D-78F3-77BD-7B13-8CCF9B9EC538}"/>
              </a:ext>
            </a:extLst>
          </p:cNvPr>
          <p:cNvSpPr>
            <a:spLocks noGrp="1"/>
          </p:cNvSpPr>
          <p:nvPr>
            <p:ph type="sldNum" sz="quarter" idx="10"/>
          </p:nvPr>
        </p:nvSpPr>
        <p:spPr/>
        <p:txBody>
          <a:bodyPr/>
          <a:lstStyle/>
          <a:p>
            <a:fld id="{3D5585E5-F1AF-4426-96C1-CA03EE7CAAB0}" type="slidenum">
              <a:rPr lang="en-GB" smtClean="0"/>
              <a:pPr/>
              <a:t>6</a:t>
            </a:fld>
            <a:endParaRPr lang="en-GB"/>
          </a:p>
        </p:txBody>
      </p:sp>
    </p:spTree>
    <p:extLst>
      <p:ext uri="{BB962C8B-B14F-4D97-AF65-F5344CB8AC3E}">
        <p14:creationId xmlns:p14="http://schemas.microsoft.com/office/powerpoint/2010/main" val="158900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0038-6417-0FA4-4EB1-C1BBADAA7856}"/>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0BAC0A0-2B22-DD58-B86D-D94B38DAE20D}"/>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35EFFCE8-6F37-0710-9820-48F1CDA5561C}"/>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5DAB67F5-622D-E1E2-F2E9-DEBCC169A83D}"/>
              </a:ext>
            </a:extLst>
          </p:cNvPr>
          <p:cNvSpPr>
            <a:spLocks noGrp="1"/>
          </p:cNvSpPr>
          <p:nvPr>
            <p:ph type="sldNum" sz="quarter" idx="10"/>
          </p:nvPr>
        </p:nvSpPr>
        <p:spPr/>
        <p:txBody>
          <a:bodyPr/>
          <a:lstStyle/>
          <a:p>
            <a:fld id="{3D5585E5-F1AF-4426-96C1-CA03EE7CAAB0}" type="slidenum">
              <a:rPr lang="en-GB" smtClean="0"/>
              <a:pPr/>
              <a:t>7</a:t>
            </a:fld>
            <a:endParaRPr lang="en-GB"/>
          </a:p>
        </p:txBody>
      </p:sp>
    </p:spTree>
    <p:extLst>
      <p:ext uri="{BB962C8B-B14F-4D97-AF65-F5344CB8AC3E}">
        <p14:creationId xmlns:p14="http://schemas.microsoft.com/office/powerpoint/2010/main" val="94870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41C1-BC76-C1E6-B15C-056656F415F9}"/>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A162A61E-0BC0-A547-AD4A-75FC1D128255}"/>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1B3E27CA-DAAF-DA69-20B5-A88402DCA882}"/>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D22C96F7-3F8A-982E-FB23-A518BB1CF680}"/>
              </a:ext>
            </a:extLst>
          </p:cNvPr>
          <p:cNvSpPr>
            <a:spLocks noGrp="1"/>
          </p:cNvSpPr>
          <p:nvPr>
            <p:ph type="sldNum" sz="quarter" idx="10"/>
          </p:nvPr>
        </p:nvSpPr>
        <p:spPr/>
        <p:txBody>
          <a:bodyPr/>
          <a:lstStyle/>
          <a:p>
            <a:fld id="{3D5585E5-F1AF-4426-96C1-CA03EE7CAAB0}" type="slidenum">
              <a:rPr lang="en-GB" smtClean="0"/>
              <a:pPr/>
              <a:t>8</a:t>
            </a:fld>
            <a:endParaRPr lang="en-GB"/>
          </a:p>
        </p:txBody>
      </p:sp>
    </p:spTree>
    <p:extLst>
      <p:ext uri="{BB962C8B-B14F-4D97-AF65-F5344CB8AC3E}">
        <p14:creationId xmlns:p14="http://schemas.microsoft.com/office/powerpoint/2010/main" val="15133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C984-C3CF-BA6C-DC1A-6170923FF16C}"/>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88DD2C3E-7141-B543-045D-93193CBB2A24}"/>
              </a:ext>
            </a:extLst>
          </p:cNvPr>
          <p:cNvSpPr>
            <a:spLocks noGrp="1" noRot="1" noChangeAspect="1"/>
          </p:cNvSpPr>
          <p:nvPr>
            <p:ph type="sldImg"/>
          </p:nvPr>
        </p:nvSpPr>
        <p:spPr>
          <a:xfrm>
            <a:off x="979488" y="1241425"/>
            <a:ext cx="4838700" cy="3349625"/>
          </a:xfrm>
        </p:spPr>
      </p:sp>
      <p:sp>
        <p:nvSpPr>
          <p:cNvPr id="3" name="2 Marcador de notas">
            <a:extLst>
              <a:ext uri="{FF2B5EF4-FFF2-40B4-BE49-F238E27FC236}">
                <a16:creationId xmlns:a16="http://schemas.microsoft.com/office/drawing/2014/main" id="{85099F03-DF0B-E4D0-3E4D-CE3629F34F49}"/>
              </a:ext>
            </a:extLst>
          </p:cNvPr>
          <p:cNvSpPr>
            <a:spLocks noGrp="1"/>
          </p:cNvSpPr>
          <p:nvPr>
            <p:ph type="body" idx="1"/>
          </p:nvPr>
        </p:nvSpPr>
        <p:spPr/>
        <p:txBody>
          <a:bodyPr>
            <a:normAutofit/>
          </a:bodyPr>
          <a:lstStyle/>
          <a:p>
            <a:endParaRPr lang="es-ES"/>
          </a:p>
        </p:txBody>
      </p:sp>
      <p:sp>
        <p:nvSpPr>
          <p:cNvPr id="4" name="3 Marcador de número de diapositiva">
            <a:extLst>
              <a:ext uri="{FF2B5EF4-FFF2-40B4-BE49-F238E27FC236}">
                <a16:creationId xmlns:a16="http://schemas.microsoft.com/office/drawing/2014/main" id="{ABFCFA62-ABE4-ED0F-9DDD-B89C9DC3D7BC}"/>
              </a:ext>
            </a:extLst>
          </p:cNvPr>
          <p:cNvSpPr>
            <a:spLocks noGrp="1"/>
          </p:cNvSpPr>
          <p:nvPr>
            <p:ph type="sldNum" sz="quarter" idx="10"/>
          </p:nvPr>
        </p:nvSpPr>
        <p:spPr/>
        <p:txBody>
          <a:bodyPr/>
          <a:lstStyle/>
          <a:p>
            <a:fld id="{3D5585E5-F1AF-4426-96C1-CA03EE7CAAB0}" type="slidenum">
              <a:rPr lang="en-GB" smtClean="0"/>
              <a:pPr/>
              <a:t>9</a:t>
            </a:fld>
            <a:endParaRPr lang="en-GB"/>
          </a:p>
        </p:txBody>
      </p:sp>
    </p:spTree>
    <p:extLst>
      <p:ext uri="{BB962C8B-B14F-4D97-AF65-F5344CB8AC3E}">
        <p14:creationId xmlns:p14="http://schemas.microsoft.com/office/powerpoint/2010/main" val="368482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1D0B9-707C-90AD-F406-4FCC01D852A8}"/>
              </a:ext>
            </a:extLst>
          </p:cNvPr>
          <p:cNvSpPr>
            <a:spLocks noGrp="1"/>
          </p:cNvSpPr>
          <p:nvPr>
            <p:ph type="ctrTitle"/>
          </p:nvPr>
        </p:nvSpPr>
        <p:spPr>
          <a:xfrm>
            <a:off x="1238250" y="1122363"/>
            <a:ext cx="7429500" cy="2387600"/>
          </a:xfrm>
        </p:spPr>
        <p:txBody>
          <a:bodyPr anchor="b"/>
          <a:lstStyle>
            <a:lvl1pPr algn="ctr">
              <a:defRPr sz="4875"/>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8A93913-B577-D888-7341-52AA22E746E3}"/>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7DAB633-3C0F-9A17-DA3C-553676A76BA6}"/>
              </a:ext>
            </a:extLst>
          </p:cNvPr>
          <p:cNvSpPr>
            <a:spLocks noGrp="1"/>
          </p:cNvSpPr>
          <p:nvPr>
            <p:ph type="dt" sz="half" idx="10"/>
          </p:nvPr>
        </p:nvSpPr>
        <p:spPr/>
        <p:txBody>
          <a:bodyPr/>
          <a:lstStyle/>
          <a:p>
            <a:fld id="{81B3CD84-F2CD-4D08-8023-6EB33E3B2773}" type="datetime1">
              <a:rPr lang="en-US" smtClean="0"/>
              <a:pPr/>
              <a:t>9/26/2025</a:t>
            </a:fld>
            <a:endParaRPr lang="en-US" dirty="0"/>
          </a:p>
        </p:txBody>
      </p:sp>
      <p:sp>
        <p:nvSpPr>
          <p:cNvPr id="5" name="Marcador de pie de página 4">
            <a:extLst>
              <a:ext uri="{FF2B5EF4-FFF2-40B4-BE49-F238E27FC236}">
                <a16:creationId xmlns:a16="http://schemas.microsoft.com/office/drawing/2014/main" id="{F7112C7B-552D-4A92-267D-465F14248C8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5EF720D-8491-A1D5-ACAA-9FAB29FA3C3E}"/>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8395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089A5-12B4-F59C-127A-13E371EEEC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62EAE29-B544-C41A-9399-D03935423E0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D1972B2-41E4-D95C-6511-9FCEDB9A37EB}"/>
              </a:ext>
            </a:extLst>
          </p:cNvPr>
          <p:cNvSpPr>
            <a:spLocks noGrp="1"/>
          </p:cNvSpPr>
          <p:nvPr>
            <p:ph type="dt" sz="half" idx="10"/>
          </p:nvPr>
        </p:nvSpPr>
        <p:spPr/>
        <p:txBody>
          <a:bodyPr/>
          <a:lstStyle/>
          <a:p>
            <a:fld id="{B51B015E-F4D2-4DBD-8D31-CB6D722AA56A}" type="datetime1">
              <a:rPr lang="en-US" smtClean="0"/>
              <a:pPr/>
              <a:t>9/26/2025</a:t>
            </a:fld>
            <a:endParaRPr lang="en-US" dirty="0"/>
          </a:p>
        </p:txBody>
      </p:sp>
      <p:sp>
        <p:nvSpPr>
          <p:cNvPr id="5" name="Marcador de pie de página 4">
            <a:extLst>
              <a:ext uri="{FF2B5EF4-FFF2-40B4-BE49-F238E27FC236}">
                <a16:creationId xmlns:a16="http://schemas.microsoft.com/office/drawing/2014/main" id="{E41E42DD-1E4B-725A-8706-E1AD0F0BDD3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6E7387-356D-A8F9-38DD-844EE25BD021}"/>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907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E2CE16B-4BDE-7CBC-D763-F8382B8AB7D5}"/>
              </a:ext>
            </a:extLst>
          </p:cNvPr>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45B914-87B0-DDCD-A28D-EA36AE5AE35F}"/>
              </a:ext>
            </a:extLst>
          </p:cNvPr>
          <p:cNvSpPr>
            <a:spLocks noGrp="1"/>
          </p:cNvSpPr>
          <p:nvPr>
            <p:ph type="body" orient="vert" idx="1"/>
          </p:nvPr>
        </p:nvSpPr>
        <p:spPr>
          <a:xfrm>
            <a:off x="681037"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00B7386-377C-FA9E-BC55-2F7FB2E13C1D}"/>
              </a:ext>
            </a:extLst>
          </p:cNvPr>
          <p:cNvSpPr>
            <a:spLocks noGrp="1"/>
          </p:cNvSpPr>
          <p:nvPr>
            <p:ph type="dt" sz="half" idx="10"/>
          </p:nvPr>
        </p:nvSpPr>
        <p:spPr/>
        <p:txBody>
          <a:bodyPr/>
          <a:lstStyle/>
          <a:p>
            <a:fld id="{3E5D2EDA-CBDA-4086-B085-308620EA3F96}" type="datetime1">
              <a:rPr lang="en-US" smtClean="0"/>
              <a:pPr/>
              <a:t>9/26/2025</a:t>
            </a:fld>
            <a:endParaRPr lang="en-US" dirty="0"/>
          </a:p>
        </p:txBody>
      </p:sp>
      <p:sp>
        <p:nvSpPr>
          <p:cNvPr id="5" name="Marcador de pie de página 4">
            <a:extLst>
              <a:ext uri="{FF2B5EF4-FFF2-40B4-BE49-F238E27FC236}">
                <a16:creationId xmlns:a16="http://schemas.microsoft.com/office/drawing/2014/main" id="{4E3CC6D8-51FA-78FE-5BFD-DA62E283245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46A1AF7-D251-47F5-AAD5-C6EF4D6E2DD9}"/>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34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B5856-6046-DFE0-107C-A9CF4201FA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35A94D9-1CF8-C4C5-C071-EDED6C683A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FF3EDA2-5272-9BB3-366C-3F9EDD0012F2}"/>
              </a:ext>
            </a:extLst>
          </p:cNvPr>
          <p:cNvSpPr>
            <a:spLocks noGrp="1"/>
          </p:cNvSpPr>
          <p:nvPr>
            <p:ph type="dt" sz="half" idx="10"/>
          </p:nvPr>
        </p:nvSpPr>
        <p:spPr/>
        <p:txBody>
          <a:bodyPr/>
          <a:lstStyle/>
          <a:p>
            <a:fld id="{ACF340CB-C0CC-454E-ADCB-A47B3BA6C869}" type="datetime1">
              <a:rPr lang="en-US" smtClean="0"/>
              <a:pPr/>
              <a:t>9/26/2025</a:t>
            </a:fld>
            <a:endParaRPr lang="en-US" dirty="0"/>
          </a:p>
        </p:txBody>
      </p:sp>
      <p:sp>
        <p:nvSpPr>
          <p:cNvPr id="5" name="Marcador de pie de página 4">
            <a:extLst>
              <a:ext uri="{FF2B5EF4-FFF2-40B4-BE49-F238E27FC236}">
                <a16:creationId xmlns:a16="http://schemas.microsoft.com/office/drawing/2014/main" id="{AD232587-8114-563F-9171-975EE5F8A2F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16D1D27-F4A9-8E09-4F56-16150DA688F0}"/>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9249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FA15F-6627-14A6-C79F-8850977C104F}"/>
              </a:ext>
            </a:extLst>
          </p:cNvPr>
          <p:cNvSpPr>
            <a:spLocks noGrp="1"/>
          </p:cNvSpPr>
          <p:nvPr>
            <p:ph type="title"/>
          </p:nvPr>
        </p:nvSpPr>
        <p:spPr>
          <a:xfrm>
            <a:off x="675878" y="1709739"/>
            <a:ext cx="8543925" cy="2852737"/>
          </a:xfrm>
        </p:spPr>
        <p:txBody>
          <a:bodyPr anchor="b"/>
          <a:lstStyle>
            <a:lvl1pPr>
              <a:defRPr sz="4875"/>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CAA8B38-436A-54EC-C2E8-0A32580FB42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986F57-B32A-D459-4243-1CD0005EE33B}"/>
              </a:ext>
            </a:extLst>
          </p:cNvPr>
          <p:cNvSpPr>
            <a:spLocks noGrp="1"/>
          </p:cNvSpPr>
          <p:nvPr>
            <p:ph type="dt" sz="half" idx="10"/>
          </p:nvPr>
        </p:nvSpPr>
        <p:spPr/>
        <p:txBody>
          <a:bodyPr/>
          <a:lstStyle/>
          <a:p>
            <a:fld id="{8887B3A3-1071-4CAD-ABD1-92A74F9BBDC4}" type="datetime1">
              <a:rPr lang="en-US" smtClean="0"/>
              <a:pPr/>
              <a:t>9/26/2025</a:t>
            </a:fld>
            <a:endParaRPr lang="en-US" dirty="0"/>
          </a:p>
        </p:txBody>
      </p:sp>
      <p:sp>
        <p:nvSpPr>
          <p:cNvPr id="5" name="Marcador de pie de página 4">
            <a:extLst>
              <a:ext uri="{FF2B5EF4-FFF2-40B4-BE49-F238E27FC236}">
                <a16:creationId xmlns:a16="http://schemas.microsoft.com/office/drawing/2014/main" id="{66AD0C03-5329-1F11-C132-1B3877B2F99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EF3299C-7455-C3AE-1794-E36D3C5614C9}"/>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204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25D60E-84F8-06E1-42C7-49E27AEBC9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55B1FD4-DC81-550F-2A51-FEBFFB3E8931}"/>
              </a:ext>
            </a:extLst>
          </p:cNvPr>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05D9A5E-3AEF-14D3-C5BA-CA02FD34153B}"/>
              </a:ext>
            </a:extLst>
          </p:cNvPr>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ED61B00-1389-4725-9E08-D08A05CA95EA}"/>
              </a:ext>
            </a:extLst>
          </p:cNvPr>
          <p:cNvSpPr>
            <a:spLocks noGrp="1"/>
          </p:cNvSpPr>
          <p:nvPr>
            <p:ph type="dt" sz="half" idx="10"/>
          </p:nvPr>
        </p:nvSpPr>
        <p:spPr/>
        <p:txBody>
          <a:bodyPr/>
          <a:lstStyle/>
          <a:p>
            <a:fld id="{064E22F4-1071-470C-BFF7-E77EA7A6BEA6}" type="datetime1">
              <a:rPr lang="en-US" smtClean="0"/>
              <a:pPr/>
              <a:t>9/26/2025</a:t>
            </a:fld>
            <a:endParaRPr lang="en-US" dirty="0"/>
          </a:p>
        </p:txBody>
      </p:sp>
      <p:sp>
        <p:nvSpPr>
          <p:cNvPr id="6" name="Marcador de pie de página 5">
            <a:extLst>
              <a:ext uri="{FF2B5EF4-FFF2-40B4-BE49-F238E27FC236}">
                <a16:creationId xmlns:a16="http://schemas.microsoft.com/office/drawing/2014/main" id="{AEAE67EA-6295-C3A1-7806-A02EB6725C1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212E362-BA29-E0CA-4EEB-650193F0AF93}"/>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8858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668A5-11B0-71C9-7D34-34C633D28E6D}"/>
              </a:ext>
            </a:extLst>
          </p:cNvPr>
          <p:cNvSpPr>
            <a:spLocks noGrp="1"/>
          </p:cNvSpPr>
          <p:nvPr>
            <p:ph type="title"/>
          </p:nvPr>
        </p:nvSpPr>
        <p:spPr>
          <a:xfrm>
            <a:off x="682328" y="365126"/>
            <a:ext cx="8543925"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A9BB5C8-857E-52B7-0A54-1EC58FC7C27F}"/>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2C66771-9A13-7D86-4264-EF91E5E3A20F}"/>
              </a:ext>
            </a:extLst>
          </p:cNvPr>
          <p:cNvSpPr>
            <a:spLocks noGrp="1"/>
          </p:cNvSpPr>
          <p:nvPr>
            <p:ph sz="half" idx="2"/>
          </p:nvPr>
        </p:nvSpPr>
        <p:spPr>
          <a:xfrm>
            <a:off x="682328"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D92AE95-C424-7BCB-E6D6-4BA3C7643DB5}"/>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CDA58BC-AF0B-3F01-37D4-7C3055A1DED5}"/>
              </a:ext>
            </a:extLst>
          </p:cNvPr>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F33A941-659C-8171-2CBC-A4D57DA70516}"/>
              </a:ext>
            </a:extLst>
          </p:cNvPr>
          <p:cNvSpPr>
            <a:spLocks noGrp="1"/>
          </p:cNvSpPr>
          <p:nvPr>
            <p:ph type="dt" sz="half" idx="10"/>
          </p:nvPr>
        </p:nvSpPr>
        <p:spPr/>
        <p:txBody>
          <a:bodyPr/>
          <a:lstStyle/>
          <a:p>
            <a:fld id="{A588982D-5E4C-4E07-AA3E-95C925F93C4D}" type="datetime1">
              <a:rPr lang="en-US" smtClean="0"/>
              <a:pPr/>
              <a:t>9/26/2025</a:t>
            </a:fld>
            <a:endParaRPr lang="en-US" dirty="0"/>
          </a:p>
        </p:txBody>
      </p:sp>
      <p:sp>
        <p:nvSpPr>
          <p:cNvPr id="8" name="Marcador de pie de página 7">
            <a:extLst>
              <a:ext uri="{FF2B5EF4-FFF2-40B4-BE49-F238E27FC236}">
                <a16:creationId xmlns:a16="http://schemas.microsoft.com/office/drawing/2014/main" id="{10D85B7B-EEE4-5735-9577-72D89E21B782}"/>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DEF82E35-F6D1-938A-2512-B81D3B45564D}"/>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4716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7849D-E7D5-25E7-8F55-A02EC3F1FAB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7805909-ACF6-08DA-F5A3-71B54940868E}"/>
              </a:ext>
            </a:extLst>
          </p:cNvPr>
          <p:cNvSpPr>
            <a:spLocks noGrp="1"/>
          </p:cNvSpPr>
          <p:nvPr>
            <p:ph type="dt" sz="half" idx="10"/>
          </p:nvPr>
        </p:nvSpPr>
        <p:spPr/>
        <p:txBody>
          <a:bodyPr/>
          <a:lstStyle/>
          <a:p>
            <a:fld id="{02B1543E-AC26-43B5-B5CF-9C3EE2738871}" type="datetime1">
              <a:rPr lang="en-US" smtClean="0"/>
              <a:pPr/>
              <a:t>9/26/2025</a:t>
            </a:fld>
            <a:endParaRPr lang="en-US" dirty="0"/>
          </a:p>
        </p:txBody>
      </p:sp>
      <p:sp>
        <p:nvSpPr>
          <p:cNvPr id="4" name="Marcador de pie de página 3">
            <a:extLst>
              <a:ext uri="{FF2B5EF4-FFF2-40B4-BE49-F238E27FC236}">
                <a16:creationId xmlns:a16="http://schemas.microsoft.com/office/drawing/2014/main" id="{39A99F2D-2EB7-2F78-1F14-6A018D763175}"/>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57418E2-6512-D164-627E-21849BF02D68}"/>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335964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E601A8-A9E1-5137-6AAE-93972243AC96}"/>
              </a:ext>
            </a:extLst>
          </p:cNvPr>
          <p:cNvSpPr>
            <a:spLocks noGrp="1"/>
          </p:cNvSpPr>
          <p:nvPr>
            <p:ph type="dt" sz="half" idx="10"/>
          </p:nvPr>
        </p:nvSpPr>
        <p:spPr/>
        <p:txBody>
          <a:bodyPr/>
          <a:lstStyle/>
          <a:p>
            <a:fld id="{4FA71201-4F24-41C6-9123-84812B03B04E}" type="datetime1">
              <a:rPr lang="en-US" smtClean="0"/>
              <a:pPr/>
              <a:t>9/26/2025</a:t>
            </a:fld>
            <a:endParaRPr lang="en-US" dirty="0"/>
          </a:p>
        </p:txBody>
      </p:sp>
      <p:sp>
        <p:nvSpPr>
          <p:cNvPr id="3" name="Marcador de pie de página 2">
            <a:extLst>
              <a:ext uri="{FF2B5EF4-FFF2-40B4-BE49-F238E27FC236}">
                <a16:creationId xmlns:a16="http://schemas.microsoft.com/office/drawing/2014/main" id="{D7911621-F547-6C9F-7E25-A8C3B4FFCF6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5E3F18D5-8079-663F-D093-200785B3E89B}"/>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7879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57275-F1A9-6FF7-EFA8-EF376D4412D9}"/>
              </a:ext>
            </a:extLst>
          </p:cNvPr>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01B3E0D-DED1-1C32-F606-9CE587A7C94C}"/>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B871FCF-6D31-659B-4D77-061BFA6FC46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8388BC-63C9-EA1E-E3BA-AF663F2CD33E}"/>
              </a:ext>
            </a:extLst>
          </p:cNvPr>
          <p:cNvSpPr>
            <a:spLocks noGrp="1"/>
          </p:cNvSpPr>
          <p:nvPr>
            <p:ph type="dt" sz="half" idx="10"/>
          </p:nvPr>
        </p:nvSpPr>
        <p:spPr/>
        <p:txBody>
          <a:bodyPr/>
          <a:lstStyle/>
          <a:p>
            <a:fld id="{9CDC8C61-5049-4C6E-A6ED-241E26552AF3}" type="datetime1">
              <a:rPr lang="en-US" smtClean="0"/>
              <a:pPr/>
              <a:t>9/26/2025</a:t>
            </a:fld>
            <a:endParaRPr lang="en-US" dirty="0"/>
          </a:p>
        </p:txBody>
      </p:sp>
      <p:sp>
        <p:nvSpPr>
          <p:cNvPr id="6" name="Marcador de pie de página 5">
            <a:extLst>
              <a:ext uri="{FF2B5EF4-FFF2-40B4-BE49-F238E27FC236}">
                <a16:creationId xmlns:a16="http://schemas.microsoft.com/office/drawing/2014/main" id="{4ABCA684-417D-5D56-0A56-A49F70D3C86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0887843-A84B-3A19-0891-1DF1BF13AE0B}"/>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4860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E2760-AB64-B619-FC8A-70BB9C691D24}"/>
              </a:ext>
            </a:extLst>
          </p:cNvPr>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DE40FEA9-F8B2-44EC-AAAB-E947CFA6326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s-PE"/>
          </a:p>
        </p:txBody>
      </p:sp>
      <p:sp>
        <p:nvSpPr>
          <p:cNvPr id="4" name="Marcador de texto 3">
            <a:extLst>
              <a:ext uri="{FF2B5EF4-FFF2-40B4-BE49-F238E27FC236}">
                <a16:creationId xmlns:a16="http://schemas.microsoft.com/office/drawing/2014/main" id="{102B4061-FF06-C645-146E-FBB17EC558A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80A8F6-17E5-22BF-6492-87CC19BE3C47}"/>
              </a:ext>
            </a:extLst>
          </p:cNvPr>
          <p:cNvSpPr>
            <a:spLocks noGrp="1"/>
          </p:cNvSpPr>
          <p:nvPr>
            <p:ph type="dt" sz="half" idx="10"/>
          </p:nvPr>
        </p:nvSpPr>
        <p:spPr/>
        <p:txBody>
          <a:bodyPr/>
          <a:lstStyle/>
          <a:p>
            <a:fld id="{67AB6385-13F6-4DC8-8277-FA99D6F73C02}" type="datetime1">
              <a:rPr lang="en-US" smtClean="0"/>
              <a:pPr/>
              <a:t>9/26/2025</a:t>
            </a:fld>
            <a:endParaRPr lang="en-US" dirty="0"/>
          </a:p>
        </p:txBody>
      </p:sp>
      <p:sp>
        <p:nvSpPr>
          <p:cNvPr id="6" name="Marcador de pie de página 5">
            <a:extLst>
              <a:ext uri="{FF2B5EF4-FFF2-40B4-BE49-F238E27FC236}">
                <a16:creationId xmlns:a16="http://schemas.microsoft.com/office/drawing/2014/main" id="{60BBF3BF-668E-9F00-D089-14F258FD1122}"/>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045730F5-A98A-FF7E-C36E-992CDA02C089}"/>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694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5C56AD-DBDC-E9CA-11F7-E43DE929659D}"/>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0FCE3DA-A8C3-EC8B-6AA2-38D4A6F83BE0}"/>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B65CBBE-6343-533B-8BCF-6CA3C26F8DC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02B1543E-AC26-43B5-B5CF-9C3EE2738871}" type="datetime1">
              <a:rPr lang="en-US" smtClean="0"/>
              <a:pPr/>
              <a:t>9/26/2025</a:t>
            </a:fld>
            <a:endParaRPr lang="en-US" dirty="0"/>
          </a:p>
        </p:txBody>
      </p:sp>
      <p:sp>
        <p:nvSpPr>
          <p:cNvPr id="5" name="Marcador de pie de página 4">
            <a:extLst>
              <a:ext uri="{FF2B5EF4-FFF2-40B4-BE49-F238E27FC236}">
                <a16:creationId xmlns:a16="http://schemas.microsoft.com/office/drawing/2014/main" id="{3CBC8E08-27E2-FE54-A05E-E5E7F50B9B12}"/>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310025A8-AA8E-FF3A-1B75-39608C3749B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2639530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P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ural.uv.es/diazs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eb.facebook.com/PRONABEC" TargetMode="External"/><Relationship Id="rId4" Type="http://schemas.openxmlformats.org/officeDocument/2006/relationships/hyperlink" Target="https://www.pronabec.gob.pe/beca-18/?fbclid=IwY2xjawNDdpxleHRuA2FlbQIxMABicmlkETFFbE5aOVpjaFpoQmdUaXA4AR663_B-McGKCPKXhOgG-OwYksfXOAtAakm30DEPrrNCb_D3ygZpy-dpKNPK9A_aem_XOQ8GOVQ_x1k55Ws668iK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ronabec.gob.pe/beca-18/?fbclid=IwY2xjawNDdpxleHRuA2FlbQIxMABicmlkETFFbE5aOVpjaFpoQmdUaXA4AR663_B-McGKCPKXhOgG-OwYksfXOAtAakm30DEPrrNCb_D3ygZpy-dpKNPK9A_aem_XOQ8GOVQ_x1k55Ws668iK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www.pronabec.gob.pe/beca-18/?fbclid=IwY2xjawNDdpxleHRuA2FlbQIxMABicmlkETFFbE5aOVpjaFpoQmdUaXA4AR663_B-McGKCPKXhOgG-OwYksfXOAtAakm30DEPrrNCb_D3ygZpy-dpKNPK9A_aem_XOQ8GOVQ_x1k55Ws668iK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mural.uv.es/diazsua/index.html"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9375" y="2630194"/>
            <a:ext cx="7651457" cy="1470025"/>
          </a:xfrm>
        </p:spPr>
        <p:txBody>
          <a:bodyPr>
            <a:noAutofit/>
          </a:bodyPr>
          <a:lstStyle/>
          <a:p>
            <a:r>
              <a:rPr lang="es-ES" sz="4000" b="1" dirty="0">
                <a:latin typeface="+mn-lt"/>
                <a:cs typeface="Arial" panose="020B0604020202020204" pitchFamily="34" charset="0"/>
              </a:rPr>
              <a:t>“La Ingeniería y Oportunidades de Becas en el Perú”</a:t>
            </a:r>
            <a:endParaRPr lang="en-US" sz="4000" b="1" dirty="0">
              <a:latin typeface="+mn-lt"/>
              <a:cs typeface="Arial" panose="020B0604020202020204" pitchFamily="34" charset="0"/>
            </a:endParaRPr>
          </a:p>
        </p:txBody>
      </p:sp>
      <p:sp>
        <p:nvSpPr>
          <p:cNvPr id="3" name="Subtítulo 2"/>
          <p:cNvSpPr>
            <a:spLocks noGrp="1"/>
          </p:cNvSpPr>
          <p:nvPr>
            <p:ph type="subTitle" idx="1"/>
          </p:nvPr>
        </p:nvSpPr>
        <p:spPr>
          <a:xfrm>
            <a:off x="830467" y="5034175"/>
            <a:ext cx="8460753" cy="1272647"/>
          </a:xfrm>
        </p:spPr>
        <p:txBody>
          <a:bodyPr>
            <a:normAutofit/>
          </a:bodyPr>
          <a:lstStyle/>
          <a:p>
            <a:pPr>
              <a:spcBef>
                <a:spcPts val="0"/>
              </a:spcBef>
            </a:pPr>
            <a:r>
              <a:rPr lang="en-GB" sz="2400" b="1" dirty="0">
                <a:solidFill>
                  <a:schemeClr val="tx1"/>
                </a:solidFill>
                <a:latin typeface="+mj-lt"/>
                <a:cs typeface="Arial" panose="020B0604020202020204" pitchFamily="34" charset="0"/>
              </a:rPr>
              <a:t>Jorge Eduardo Díaz Suárez</a:t>
            </a:r>
          </a:p>
          <a:p>
            <a:pPr>
              <a:spcBef>
                <a:spcPts val="0"/>
              </a:spcBef>
            </a:pPr>
            <a:r>
              <a:rPr lang="en-GB" sz="2400" b="1" dirty="0">
                <a:solidFill>
                  <a:schemeClr val="tx1"/>
                </a:solidFill>
                <a:latin typeface="+mj-lt"/>
                <a:cs typeface="Arial" panose="020B0604020202020204" pitchFamily="34" charset="0"/>
              </a:rPr>
              <a:t>PhD. In Computer Science</a:t>
            </a:r>
          </a:p>
          <a:p>
            <a:pPr>
              <a:spcBef>
                <a:spcPts val="0"/>
              </a:spcBef>
            </a:pPr>
            <a:r>
              <a:rPr lang="en-GB" sz="2400" b="1" dirty="0">
                <a:solidFill>
                  <a:schemeClr val="tx1"/>
                </a:solidFill>
                <a:latin typeface="+mj-lt"/>
                <a:cs typeface="Arial" panose="020B0604020202020204" pitchFamily="34" charset="0"/>
                <a:hlinkClick r:id="rId3"/>
              </a:rPr>
              <a:t>https://mural.uv.es/diazsua/</a:t>
            </a:r>
            <a:endParaRPr lang="en-GB" sz="2400" b="1" dirty="0">
              <a:solidFill>
                <a:schemeClr val="tx1"/>
              </a:solidFill>
              <a:latin typeface="+mj-lt"/>
              <a:cs typeface="Arial" panose="020B0604020202020204" pitchFamily="34" charset="0"/>
            </a:endParaRPr>
          </a:p>
          <a:p>
            <a:pPr>
              <a:spcBef>
                <a:spcPts val="0"/>
              </a:spcBef>
            </a:pPr>
            <a:endParaRPr lang="en-GB" sz="2400" b="1" dirty="0">
              <a:solidFill>
                <a:schemeClr val="tx1"/>
              </a:solidFill>
              <a:latin typeface="+mj-lt"/>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a:t>
            </a:fld>
            <a:endParaRPr lang="en-US" dirty="0"/>
          </a:p>
        </p:txBody>
      </p:sp>
      <p:cxnSp>
        <p:nvCxnSpPr>
          <p:cNvPr id="7" name="6 Conector recto"/>
          <p:cNvCxnSpPr/>
          <p:nvPr/>
        </p:nvCxnSpPr>
        <p:spPr>
          <a:xfrm>
            <a:off x="637404" y="2556937"/>
            <a:ext cx="8631191"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6" name="15 Conector recto"/>
          <p:cNvCxnSpPr/>
          <p:nvPr/>
        </p:nvCxnSpPr>
        <p:spPr>
          <a:xfrm>
            <a:off x="779509" y="4636286"/>
            <a:ext cx="86311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Imagen 7">
            <a:extLst>
              <a:ext uri="{FF2B5EF4-FFF2-40B4-BE49-F238E27FC236}">
                <a16:creationId xmlns:a16="http://schemas.microsoft.com/office/drawing/2014/main" id="{A64FC281-3C17-B922-A6B4-ED680757CD95}"/>
              </a:ext>
            </a:extLst>
          </p:cNvPr>
          <p:cNvPicPr>
            <a:picLocks noChangeAspect="1"/>
          </p:cNvPicPr>
          <p:nvPr/>
        </p:nvPicPr>
        <p:blipFill>
          <a:blip r:embed="rId4"/>
          <a:stretch>
            <a:fillRect/>
          </a:stretch>
        </p:blipFill>
        <p:spPr>
          <a:xfrm>
            <a:off x="575507" y="412069"/>
            <a:ext cx="1319213" cy="1746980"/>
          </a:xfrm>
          <a:prstGeom prst="rect">
            <a:avLst/>
          </a:prstGeom>
        </p:spPr>
      </p:pic>
      <p:sp>
        <p:nvSpPr>
          <p:cNvPr id="9" name="Título 1">
            <a:extLst>
              <a:ext uri="{FF2B5EF4-FFF2-40B4-BE49-F238E27FC236}">
                <a16:creationId xmlns:a16="http://schemas.microsoft.com/office/drawing/2014/main" id="{22C22D9A-0B75-1AC3-5C45-D4CFE0C7F59D}"/>
              </a:ext>
            </a:extLst>
          </p:cNvPr>
          <p:cNvSpPr txBox="1">
            <a:spLocks/>
          </p:cNvSpPr>
          <p:nvPr/>
        </p:nvSpPr>
        <p:spPr>
          <a:xfrm>
            <a:off x="0" y="457618"/>
            <a:ext cx="7651457"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a:latin typeface="+mn-lt"/>
                <a:cs typeface="Arial" panose="020B0604020202020204" pitchFamily="34" charset="0"/>
              </a:rPr>
              <a:t>I.E. Carlos A. Olivares</a:t>
            </a:r>
            <a:endParaRPr lang="en-US" sz="2800" b="1" dirty="0">
              <a:latin typeface="+mn-lt"/>
              <a:cs typeface="Arial" panose="020B0604020202020204" pitchFamily="34" charset="0"/>
            </a:endParaRPr>
          </a:p>
        </p:txBody>
      </p:sp>
    </p:spTree>
    <p:extLst>
      <p:ext uri="{BB962C8B-B14F-4D97-AF65-F5344CB8AC3E}">
        <p14:creationId xmlns:p14="http://schemas.microsoft.com/office/powerpoint/2010/main" val="5413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lgn="l"/>
            <a:r>
              <a:rPr lang="es-ES" sz="2800" b="1" dirty="0">
                <a:cs typeface="Arial" panose="020B0604020202020204" pitchFamily="34" charset="0"/>
              </a:rPr>
              <a:t>II. Ingeniería de Software – Ciencias de la Computación</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5" name="CuadroTexto 14">
            <a:extLst>
              <a:ext uri="{FF2B5EF4-FFF2-40B4-BE49-F238E27FC236}">
                <a16:creationId xmlns:a16="http://schemas.microsoft.com/office/drawing/2014/main" id="{65FEBF64-9BD6-8DF5-1862-00FA891941AB}"/>
              </a:ext>
            </a:extLst>
          </p:cNvPr>
          <p:cNvSpPr txBox="1"/>
          <p:nvPr/>
        </p:nvSpPr>
        <p:spPr>
          <a:xfrm>
            <a:off x="910378" y="1562174"/>
            <a:ext cx="5066352" cy="3276282"/>
          </a:xfrm>
          <a:prstGeom prst="rect">
            <a:avLst/>
          </a:prstGeom>
          <a:noFill/>
        </p:spPr>
        <p:txBody>
          <a:bodyPr wrap="square">
            <a:spAutoFit/>
          </a:bodyPr>
          <a:lstStyle/>
          <a:p>
            <a:pPr marL="342900" indent="-342900" algn="just">
              <a:lnSpc>
                <a:spcPct val="150000"/>
              </a:lnSpc>
              <a:spcBef>
                <a:spcPts val="1200"/>
              </a:spcBef>
              <a:spcAft>
                <a:spcPts val="1200"/>
              </a:spcAft>
              <a:buFont typeface="Arial" panose="020B0604020202020204" pitchFamily="34" charset="0"/>
              <a:buChar char="•"/>
            </a:pPr>
            <a:r>
              <a:rPr lang="es-ES" sz="2000" b="0" i="0" u="none" strike="noStrike" baseline="0" dirty="0">
                <a:latin typeface="+mj-lt"/>
                <a:cs typeface="Arial" panose="020B0604020202020204" pitchFamily="34" charset="0"/>
              </a:rPr>
              <a:t>Se refiere al proceso de aplicar principios, metodologías, arquitecturas y patrones para desarrollar programas de software. Estos programas se utilizan para resolver problemas, facilitar tareas y mejorar la eficiencia en diversas áreas, como la industria, la educación y la investigación.</a:t>
            </a:r>
          </a:p>
        </p:txBody>
      </p:sp>
      <p:pic>
        <p:nvPicPr>
          <p:cNvPr id="8" name="Imagen 7">
            <a:extLst>
              <a:ext uri="{FF2B5EF4-FFF2-40B4-BE49-F238E27FC236}">
                <a16:creationId xmlns:a16="http://schemas.microsoft.com/office/drawing/2014/main" id="{BB9DE5A9-28A9-4307-6F00-152A915D2A78}"/>
              </a:ext>
            </a:extLst>
          </p:cNvPr>
          <p:cNvPicPr>
            <a:picLocks noChangeAspect="1"/>
          </p:cNvPicPr>
          <p:nvPr/>
        </p:nvPicPr>
        <p:blipFill>
          <a:blip r:embed="rId3"/>
          <a:stretch>
            <a:fillRect/>
          </a:stretch>
        </p:blipFill>
        <p:spPr>
          <a:xfrm>
            <a:off x="6511467" y="1809750"/>
            <a:ext cx="2400300" cy="1619250"/>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2939934A-6C23-B1D5-91FB-3108FA72C588}"/>
              </a:ext>
            </a:extLst>
          </p:cNvPr>
          <p:cNvPicPr>
            <a:picLocks noChangeAspect="1"/>
          </p:cNvPicPr>
          <p:nvPr/>
        </p:nvPicPr>
        <p:blipFill>
          <a:blip r:embed="rId4"/>
          <a:stretch>
            <a:fillRect/>
          </a:stretch>
        </p:blipFill>
        <p:spPr>
          <a:xfrm>
            <a:off x="6278105" y="3953082"/>
            <a:ext cx="2867025" cy="1628775"/>
          </a:xfrm>
          <a:prstGeom prst="rect">
            <a:avLst/>
          </a:prstGeom>
        </p:spPr>
      </p:pic>
    </p:spTree>
    <p:extLst>
      <p:ext uri="{BB962C8B-B14F-4D97-AF65-F5344CB8AC3E}">
        <p14:creationId xmlns:p14="http://schemas.microsoft.com/office/powerpoint/2010/main" val="377373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95300" y="314394"/>
            <a:ext cx="8915400" cy="1143000"/>
          </a:xfrm>
        </p:spPr>
        <p:txBody>
          <a:bodyPr>
            <a:normAutofit/>
          </a:bodyPr>
          <a:lstStyle/>
          <a:p>
            <a:pPr algn="l"/>
            <a:r>
              <a:rPr lang="es-ES" sz="2800" b="1" dirty="0">
                <a:cs typeface="Arial" panose="020B0604020202020204" pitchFamily="34" charset="0"/>
              </a:rPr>
              <a:t>II. Ingeniería de Software</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solidFill>
                  <a:schemeClr val="tx1"/>
                </a:solidFill>
                <a:latin typeface="+mj-lt"/>
              </a:rPr>
              <a:pPr/>
              <a:t>11</a:t>
            </a:fld>
            <a:endParaRPr lang="en-US" dirty="0">
              <a:solidFill>
                <a:schemeClr val="tx1"/>
              </a:solidFill>
              <a:latin typeface="+mj-lt"/>
            </a:endParaRPr>
          </a:p>
        </p:txBody>
      </p:sp>
      <p:sp>
        <p:nvSpPr>
          <p:cNvPr id="15" name="CuadroTexto 14">
            <a:extLst>
              <a:ext uri="{FF2B5EF4-FFF2-40B4-BE49-F238E27FC236}">
                <a16:creationId xmlns:a16="http://schemas.microsoft.com/office/drawing/2014/main" id="{65FEBF64-9BD6-8DF5-1862-00FA891941AB}"/>
              </a:ext>
            </a:extLst>
          </p:cNvPr>
          <p:cNvSpPr txBox="1"/>
          <p:nvPr/>
        </p:nvSpPr>
        <p:spPr>
          <a:xfrm>
            <a:off x="1062796" y="1243102"/>
            <a:ext cx="7506032" cy="707886"/>
          </a:xfrm>
          <a:prstGeom prst="rect">
            <a:avLst/>
          </a:prstGeom>
          <a:noFill/>
        </p:spPr>
        <p:txBody>
          <a:bodyPr wrap="square">
            <a:spAutoFit/>
          </a:bodyPr>
          <a:lstStyle/>
          <a:p>
            <a:pPr algn="just">
              <a:spcBef>
                <a:spcPts val="1200"/>
              </a:spcBef>
              <a:spcAft>
                <a:spcPts val="1200"/>
              </a:spcAft>
            </a:pPr>
            <a:r>
              <a:rPr lang="es-ES" sz="2000" b="0" i="0" u="none" strike="noStrike" baseline="0" dirty="0">
                <a:latin typeface="+mj-lt"/>
                <a:cs typeface="Arial" panose="020B0604020202020204" pitchFamily="34" charset="0"/>
              </a:rPr>
              <a:t>Proyectos actuales en universidades: </a:t>
            </a:r>
            <a:r>
              <a:rPr lang="es-ES" sz="2000" dirty="0">
                <a:latin typeface="+mj-lt"/>
                <a:cs typeface="Arial" panose="020B0604020202020204" pitchFamily="34" charset="0"/>
              </a:rPr>
              <a:t>Software empresariales, Modeladores, Videojuegos y otros.</a:t>
            </a:r>
            <a:endParaRPr lang="es-ES" sz="2000" b="0" i="0" u="none" strike="noStrike" baseline="0" dirty="0">
              <a:latin typeface="+mj-lt"/>
              <a:cs typeface="Arial" panose="020B0604020202020204" pitchFamily="34" charset="0"/>
            </a:endParaRPr>
          </a:p>
        </p:txBody>
      </p:sp>
      <p:pic>
        <p:nvPicPr>
          <p:cNvPr id="3" name="Imagen 2">
            <a:extLst>
              <a:ext uri="{FF2B5EF4-FFF2-40B4-BE49-F238E27FC236}">
                <a16:creationId xmlns:a16="http://schemas.microsoft.com/office/drawing/2014/main" id="{13F8DC8A-F7AC-0B0A-A99E-F052CCA2D839}"/>
              </a:ext>
            </a:extLst>
          </p:cNvPr>
          <p:cNvPicPr>
            <a:picLocks noChangeAspect="1"/>
          </p:cNvPicPr>
          <p:nvPr/>
        </p:nvPicPr>
        <p:blipFill>
          <a:blip r:embed="rId3"/>
          <a:stretch>
            <a:fillRect/>
          </a:stretch>
        </p:blipFill>
        <p:spPr>
          <a:xfrm>
            <a:off x="7258326" y="2077224"/>
            <a:ext cx="1647825" cy="2076450"/>
          </a:xfrm>
          <a:prstGeom prst="roundRect">
            <a:avLst>
              <a:gd name="adj" fmla="val 4167"/>
            </a:avLst>
          </a:prstGeom>
          <a:solidFill>
            <a:srgbClr val="FFFFFF"/>
          </a:solidFill>
          <a:ln w="127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9BCE3047-87CA-DA74-A862-7DDABFD48D26}"/>
              </a:ext>
            </a:extLst>
          </p:cNvPr>
          <p:cNvPicPr>
            <a:picLocks noChangeAspect="1"/>
          </p:cNvPicPr>
          <p:nvPr/>
        </p:nvPicPr>
        <p:blipFill>
          <a:blip r:embed="rId4"/>
          <a:stretch>
            <a:fillRect/>
          </a:stretch>
        </p:blipFill>
        <p:spPr>
          <a:xfrm>
            <a:off x="3908557" y="2276431"/>
            <a:ext cx="2266950" cy="1857375"/>
          </a:xfrm>
          <a:prstGeom prst="roundRect">
            <a:avLst>
              <a:gd name="adj" fmla="val 4167"/>
            </a:avLst>
          </a:prstGeom>
          <a:solidFill>
            <a:srgbClr val="FFFFFF"/>
          </a:solidFill>
          <a:ln w="31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1B0B9E81-25AF-301A-6699-8B2D1F2F3866}"/>
              </a:ext>
            </a:extLst>
          </p:cNvPr>
          <p:cNvPicPr>
            <a:picLocks noChangeAspect="1"/>
          </p:cNvPicPr>
          <p:nvPr/>
        </p:nvPicPr>
        <p:blipFill>
          <a:blip r:embed="rId5"/>
          <a:stretch>
            <a:fillRect/>
          </a:stretch>
        </p:blipFill>
        <p:spPr>
          <a:xfrm>
            <a:off x="489214" y="2386102"/>
            <a:ext cx="2495550" cy="1600200"/>
          </a:xfrm>
          <a:prstGeom prst="rect">
            <a:avLst/>
          </a:prstGeom>
        </p:spPr>
      </p:pic>
      <p:pic>
        <p:nvPicPr>
          <p:cNvPr id="14" name="Imagen 13">
            <a:extLst>
              <a:ext uri="{FF2B5EF4-FFF2-40B4-BE49-F238E27FC236}">
                <a16:creationId xmlns:a16="http://schemas.microsoft.com/office/drawing/2014/main" id="{4A54A537-21B6-E733-4852-DB4E0A49CD89}"/>
              </a:ext>
            </a:extLst>
          </p:cNvPr>
          <p:cNvPicPr>
            <a:picLocks noChangeAspect="1"/>
          </p:cNvPicPr>
          <p:nvPr/>
        </p:nvPicPr>
        <p:blipFill>
          <a:blip r:embed="rId6"/>
          <a:stretch>
            <a:fillRect/>
          </a:stretch>
        </p:blipFill>
        <p:spPr>
          <a:xfrm>
            <a:off x="6175507" y="4916556"/>
            <a:ext cx="2009775" cy="1600200"/>
          </a:xfrm>
          <a:prstGeom prst="rect">
            <a:avLst/>
          </a:prstGeom>
        </p:spPr>
      </p:pic>
      <p:pic>
        <p:nvPicPr>
          <p:cNvPr id="17" name="Imagen 16">
            <a:extLst>
              <a:ext uri="{FF2B5EF4-FFF2-40B4-BE49-F238E27FC236}">
                <a16:creationId xmlns:a16="http://schemas.microsoft.com/office/drawing/2014/main" id="{AC18F661-0AE7-D1CF-0E9E-949B9A251812}"/>
              </a:ext>
            </a:extLst>
          </p:cNvPr>
          <p:cNvPicPr>
            <a:picLocks noChangeAspect="1"/>
          </p:cNvPicPr>
          <p:nvPr/>
        </p:nvPicPr>
        <p:blipFill rotWithShape="1">
          <a:blip r:embed="rId7"/>
          <a:srcRect t="18668"/>
          <a:stretch/>
        </p:blipFill>
        <p:spPr>
          <a:xfrm>
            <a:off x="1295785" y="4916556"/>
            <a:ext cx="4072753" cy="1439805"/>
          </a:xfrm>
          <a:prstGeom prst="rect">
            <a:avLst/>
          </a:prstGeom>
        </p:spPr>
      </p:pic>
    </p:spTree>
    <p:extLst>
      <p:ext uri="{BB962C8B-B14F-4D97-AF65-F5344CB8AC3E}">
        <p14:creationId xmlns:p14="http://schemas.microsoft.com/office/powerpoint/2010/main" val="428304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58A0-2864-A265-B301-3EF6C1E6D849}"/>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A77C36DD-CFBA-BB6F-7347-5E2551A08518}"/>
              </a:ext>
            </a:extLst>
          </p:cNvPr>
          <p:cNvSpPr>
            <a:spLocks noGrp="1"/>
          </p:cNvSpPr>
          <p:nvPr>
            <p:ph type="title"/>
          </p:nvPr>
        </p:nvSpPr>
        <p:spPr>
          <a:xfrm>
            <a:off x="495300" y="314394"/>
            <a:ext cx="8915400" cy="1143000"/>
          </a:xfrm>
        </p:spPr>
        <p:txBody>
          <a:bodyPr>
            <a:normAutofit/>
          </a:bodyPr>
          <a:lstStyle/>
          <a:p>
            <a:pPr algn="l"/>
            <a:r>
              <a:rPr lang="es-ES" sz="2800" b="1" dirty="0">
                <a:cs typeface="Arial" panose="020B0604020202020204" pitchFamily="34" charset="0"/>
              </a:rPr>
              <a:t>II. Ingeniería de Software</a:t>
            </a:r>
          </a:p>
        </p:txBody>
      </p:sp>
      <p:sp>
        <p:nvSpPr>
          <p:cNvPr id="2" name="Marcador de número de diapositiva 1">
            <a:extLst>
              <a:ext uri="{FF2B5EF4-FFF2-40B4-BE49-F238E27FC236}">
                <a16:creationId xmlns:a16="http://schemas.microsoft.com/office/drawing/2014/main" id="{939C4BD2-7E88-67A0-914E-A61BCD04F5A8}"/>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12</a:t>
            </a:fld>
            <a:endParaRPr lang="en-US" dirty="0">
              <a:solidFill>
                <a:schemeClr val="tx1"/>
              </a:solidFill>
              <a:latin typeface="+mj-lt"/>
            </a:endParaRPr>
          </a:p>
        </p:txBody>
      </p:sp>
      <p:sp>
        <p:nvSpPr>
          <p:cNvPr id="15" name="CuadroTexto 14">
            <a:extLst>
              <a:ext uri="{FF2B5EF4-FFF2-40B4-BE49-F238E27FC236}">
                <a16:creationId xmlns:a16="http://schemas.microsoft.com/office/drawing/2014/main" id="{6BB1E022-0C5B-A032-C742-BE56F3E30712}"/>
              </a:ext>
            </a:extLst>
          </p:cNvPr>
          <p:cNvSpPr txBox="1"/>
          <p:nvPr/>
        </p:nvSpPr>
        <p:spPr>
          <a:xfrm>
            <a:off x="1102552" y="1280015"/>
            <a:ext cx="7193309" cy="3954929"/>
          </a:xfrm>
          <a:prstGeom prst="rect">
            <a:avLst/>
          </a:prstGeom>
          <a:noFill/>
        </p:spPr>
        <p:txBody>
          <a:bodyPr wrap="square">
            <a:spAutoFit/>
          </a:bodyPr>
          <a:lstStyle/>
          <a:p>
            <a:pPr algn="just">
              <a:spcBef>
                <a:spcPts val="1200"/>
              </a:spcBef>
              <a:spcAft>
                <a:spcPts val="1200"/>
              </a:spcAft>
            </a:pPr>
            <a:r>
              <a:rPr lang="es-ES" sz="1900" b="0" i="0" u="none" strike="noStrike" baseline="0" dirty="0">
                <a:latin typeface="+mj-lt"/>
                <a:cs typeface="Arial" panose="020B0604020202020204" pitchFamily="34" charset="0"/>
              </a:rPr>
              <a:t>Proyectos actuales en universidades</a:t>
            </a:r>
          </a:p>
          <a:p>
            <a:pPr marL="342900" indent="-342900" algn="just">
              <a:spcBef>
                <a:spcPts val="1200"/>
              </a:spcBef>
              <a:spcAft>
                <a:spcPts val="1200"/>
              </a:spcAft>
              <a:buFont typeface="Arial" panose="020B0604020202020204" pitchFamily="34" charset="0"/>
              <a:buChar char="•"/>
            </a:pPr>
            <a:r>
              <a:rPr lang="es-ES" sz="1900" dirty="0">
                <a:latin typeface="+mj-lt"/>
                <a:cs typeface="Arial" panose="020B0604020202020204" pitchFamily="34" charset="0"/>
              </a:rPr>
              <a:t>Desarrollo de Aplicación educativa para Aprendizaje de Inglés de Primero de Secundaria empleando técnicas de Gamificación</a:t>
            </a:r>
          </a:p>
          <a:p>
            <a:pPr marL="342900" indent="-342900" algn="just">
              <a:spcBef>
                <a:spcPts val="1200"/>
              </a:spcBef>
              <a:spcAft>
                <a:spcPts val="1200"/>
              </a:spcAft>
              <a:buFont typeface="Arial" panose="020B0604020202020204" pitchFamily="34" charset="0"/>
              <a:buChar char="•"/>
            </a:pPr>
            <a:r>
              <a:rPr lang="es-ES" sz="1900" dirty="0">
                <a:latin typeface="+mj-lt"/>
                <a:cs typeface="Arial" panose="020B0604020202020204" pitchFamily="34" charset="0"/>
              </a:rPr>
              <a:t>Desarrollo de un diseñador web que permita realizar un modelo BPMN con estereotipos</a:t>
            </a:r>
          </a:p>
          <a:p>
            <a:pPr marL="342900" indent="-342900" algn="just">
              <a:spcBef>
                <a:spcPts val="1200"/>
              </a:spcBef>
              <a:spcAft>
                <a:spcPts val="1200"/>
              </a:spcAft>
              <a:buFont typeface="Arial" panose="020B0604020202020204" pitchFamily="34" charset="0"/>
              <a:buChar char="•"/>
            </a:pPr>
            <a:r>
              <a:rPr lang="es-ES" sz="1900" dirty="0">
                <a:latin typeface="+mj-lt"/>
                <a:cs typeface="Arial" panose="020B0604020202020204" pitchFamily="34" charset="0"/>
              </a:rPr>
              <a:t>Desarrollo de generador de interfaces gráficas de usuario a partir de un modelo de casos de uso UML usando estereotipos</a:t>
            </a:r>
          </a:p>
          <a:p>
            <a:pPr marL="342900" indent="-342900" algn="just">
              <a:spcBef>
                <a:spcPts val="1200"/>
              </a:spcBef>
              <a:spcAft>
                <a:spcPts val="1200"/>
              </a:spcAft>
              <a:buFont typeface="Arial" panose="020B0604020202020204" pitchFamily="34" charset="0"/>
              <a:buChar char="•"/>
            </a:pPr>
            <a:r>
              <a:rPr lang="es-ES" sz="1900" dirty="0">
                <a:latin typeface="+mj-lt"/>
                <a:cs typeface="Arial" panose="020B0604020202020204" pitchFamily="34" charset="0"/>
              </a:rPr>
              <a:t>Desarrollo de aplicativo web para predecir enfermedades respiratorias mediante el uso de un sistema basado en reglas </a:t>
            </a:r>
          </a:p>
        </p:txBody>
      </p:sp>
    </p:spTree>
    <p:extLst>
      <p:ext uri="{BB962C8B-B14F-4D97-AF65-F5344CB8AC3E}">
        <p14:creationId xmlns:p14="http://schemas.microsoft.com/office/powerpoint/2010/main" val="240483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5505E-A630-DC59-CB25-7535E7B0581B}"/>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B8F92EC6-5876-74E8-22BC-E0A2FBA95163}"/>
              </a:ext>
            </a:extLst>
          </p:cNvPr>
          <p:cNvSpPr>
            <a:spLocks noGrp="1"/>
          </p:cNvSpPr>
          <p:nvPr>
            <p:ph type="title"/>
          </p:nvPr>
        </p:nvSpPr>
        <p:spPr>
          <a:xfrm>
            <a:off x="495300" y="314394"/>
            <a:ext cx="8915400" cy="1143000"/>
          </a:xfrm>
        </p:spPr>
        <p:txBody>
          <a:bodyPr>
            <a:normAutofit/>
          </a:bodyPr>
          <a:lstStyle/>
          <a:p>
            <a:pPr algn="l"/>
            <a:r>
              <a:rPr lang="es-ES" sz="2800" b="1" dirty="0">
                <a:cs typeface="Arial" panose="020B0604020202020204" pitchFamily="34" charset="0"/>
              </a:rPr>
              <a:t>II. Ingeniería de Software</a:t>
            </a:r>
          </a:p>
        </p:txBody>
      </p:sp>
      <p:sp>
        <p:nvSpPr>
          <p:cNvPr id="2" name="Marcador de número de diapositiva 1">
            <a:extLst>
              <a:ext uri="{FF2B5EF4-FFF2-40B4-BE49-F238E27FC236}">
                <a16:creationId xmlns:a16="http://schemas.microsoft.com/office/drawing/2014/main" id="{2C1C69C0-7BB1-8E5E-5F47-129F77DB4ED3}"/>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13</a:t>
            </a:fld>
            <a:endParaRPr lang="en-US" dirty="0">
              <a:solidFill>
                <a:schemeClr val="tx1"/>
              </a:solidFill>
              <a:latin typeface="+mj-lt"/>
            </a:endParaRPr>
          </a:p>
        </p:txBody>
      </p:sp>
      <p:sp>
        <p:nvSpPr>
          <p:cNvPr id="15" name="CuadroTexto 14">
            <a:extLst>
              <a:ext uri="{FF2B5EF4-FFF2-40B4-BE49-F238E27FC236}">
                <a16:creationId xmlns:a16="http://schemas.microsoft.com/office/drawing/2014/main" id="{30E06CF7-E79F-6D02-5B1A-01522DAC8DCB}"/>
              </a:ext>
            </a:extLst>
          </p:cNvPr>
          <p:cNvSpPr txBox="1"/>
          <p:nvPr/>
        </p:nvSpPr>
        <p:spPr>
          <a:xfrm>
            <a:off x="1102552" y="1280015"/>
            <a:ext cx="7661804" cy="4093428"/>
          </a:xfrm>
          <a:prstGeom prst="rect">
            <a:avLst/>
          </a:prstGeom>
          <a:noFill/>
        </p:spPr>
        <p:txBody>
          <a:bodyPr wrap="square">
            <a:spAutoFit/>
          </a:bodyPr>
          <a:lstStyle/>
          <a:p>
            <a:pPr algn="just">
              <a:spcBef>
                <a:spcPts val="1200"/>
              </a:spcBef>
              <a:spcAft>
                <a:spcPts val="1200"/>
              </a:spcAft>
            </a:pPr>
            <a:r>
              <a:rPr lang="es-ES" b="0" i="0" u="none" strike="noStrike" baseline="0" dirty="0">
                <a:latin typeface="+mj-lt"/>
                <a:cs typeface="Arial" panose="020B0604020202020204" pitchFamily="34" charset="0"/>
              </a:rPr>
              <a:t>Proyectos actuales en universidades</a:t>
            </a:r>
          </a:p>
          <a:p>
            <a:pPr marL="342900" indent="-342900" algn="just">
              <a:spcBef>
                <a:spcPts val="1200"/>
              </a:spcBef>
              <a:spcAft>
                <a:spcPts val="1200"/>
              </a:spcAft>
              <a:buFont typeface="Arial" panose="020B0604020202020204" pitchFamily="34" charset="0"/>
              <a:buChar char="•"/>
            </a:pPr>
            <a:r>
              <a:rPr lang="es-ES" dirty="0">
                <a:latin typeface="+mj-lt"/>
                <a:cs typeface="Arial" panose="020B0604020202020204" pitchFamily="34" charset="0"/>
              </a:rPr>
              <a:t>Desarrollo de videojuego para el aprendizaje de la historia del Perú para estudiantes de instituciones educativas para el nivel primario</a:t>
            </a:r>
          </a:p>
          <a:p>
            <a:pPr marL="342900" indent="-342900" algn="just">
              <a:spcBef>
                <a:spcPts val="1200"/>
              </a:spcBef>
              <a:spcAft>
                <a:spcPts val="1200"/>
              </a:spcAft>
              <a:buFont typeface="Arial" panose="020B0604020202020204" pitchFamily="34" charset="0"/>
              <a:buChar char="•"/>
            </a:pPr>
            <a:r>
              <a:rPr lang="es-ES" dirty="0">
                <a:latin typeface="+mj-lt"/>
                <a:cs typeface="Arial" panose="020B0604020202020204" pitchFamily="34" charset="0"/>
              </a:rPr>
              <a:t>Desarrollo de videojuego educativo para el aprendizaje de temas de Arte y Cultura para estudiantes de instituciones educativas del nivel primario</a:t>
            </a:r>
          </a:p>
          <a:p>
            <a:pPr marL="342900" indent="-342900" algn="just">
              <a:spcBef>
                <a:spcPts val="1200"/>
              </a:spcBef>
              <a:spcAft>
                <a:spcPts val="1200"/>
              </a:spcAft>
              <a:buFont typeface="Arial" panose="020B0604020202020204" pitchFamily="34" charset="0"/>
              <a:buChar char="•"/>
            </a:pPr>
            <a:r>
              <a:rPr lang="es-ES" dirty="0">
                <a:latin typeface="+mj-lt"/>
                <a:cs typeface="Arial" panose="020B0604020202020204" pitchFamily="34" charset="0"/>
              </a:rPr>
              <a:t>Desarrollo de una Aplicación Web para el Aprendizaje de Temas de Matemática para la Preparación del Examen de Admisión de Universidades en el Perú</a:t>
            </a:r>
          </a:p>
          <a:p>
            <a:pPr marL="342900" indent="-342900" algn="just">
              <a:spcBef>
                <a:spcPts val="1200"/>
              </a:spcBef>
              <a:spcAft>
                <a:spcPts val="1200"/>
              </a:spcAft>
              <a:buFont typeface="Arial" panose="020B0604020202020204" pitchFamily="34" charset="0"/>
              <a:buChar char="•"/>
            </a:pPr>
            <a:r>
              <a:rPr lang="es-ES" dirty="0">
                <a:latin typeface="+mj-lt"/>
                <a:cs typeface="Arial" panose="020B0604020202020204" pitchFamily="34" charset="0"/>
              </a:rPr>
              <a:t>Desarrollo de videojuego basado en realidad aumentada para impulsar el turismo en el Perú</a:t>
            </a:r>
          </a:p>
        </p:txBody>
      </p:sp>
    </p:spTree>
    <p:extLst>
      <p:ext uri="{BB962C8B-B14F-4D97-AF65-F5344CB8AC3E}">
        <p14:creationId xmlns:p14="http://schemas.microsoft.com/office/powerpoint/2010/main" val="398092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3EFB-243F-C510-6589-981C91381DFB}"/>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19EFB5FA-745B-1556-BB54-039A244A4F2A}"/>
              </a:ext>
            </a:extLst>
          </p:cNvPr>
          <p:cNvSpPr>
            <a:spLocks noGrp="1"/>
          </p:cNvSpPr>
          <p:nvPr>
            <p:ph type="title"/>
          </p:nvPr>
        </p:nvSpPr>
        <p:spPr/>
        <p:txBody>
          <a:bodyPr>
            <a:normAutofit/>
          </a:bodyPr>
          <a:lstStyle/>
          <a:p>
            <a:r>
              <a:rPr lang="es-ES" sz="3600" b="1" dirty="0">
                <a:latin typeface="+mn-lt"/>
                <a:cs typeface="Arial" panose="020B0604020202020204" pitchFamily="34" charset="0"/>
              </a:rPr>
              <a:t>Agenda</a:t>
            </a:r>
          </a:p>
        </p:txBody>
      </p:sp>
      <p:sp>
        <p:nvSpPr>
          <p:cNvPr id="3" name="Marcador de contenido 2">
            <a:extLst>
              <a:ext uri="{FF2B5EF4-FFF2-40B4-BE49-F238E27FC236}">
                <a16:creationId xmlns:a16="http://schemas.microsoft.com/office/drawing/2014/main" id="{05503F01-F941-9258-1CDC-35DE7D1DEDCA}"/>
              </a:ext>
            </a:extLst>
          </p:cNvPr>
          <p:cNvSpPr>
            <a:spLocks noGrp="1"/>
          </p:cNvSpPr>
          <p:nvPr>
            <p:ph idx="1"/>
          </p:nvPr>
        </p:nvSpPr>
        <p:spPr>
          <a:xfrm>
            <a:off x="1075601" y="1463730"/>
            <a:ext cx="7688753" cy="4525963"/>
          </a:xfrm>
        </p:spPr>
        <p:txBody>
          <a:bodyPr>
            <a:normAutofit/>
          </a:bodyPr>
          <a:lstStyle/>
          <a:p>
            <a:pPr marL="571500" indent="-571500">
              <a:spcBef>
                <a:spcPts val="1800"/>
              </a:spcBef>
              <a:buFont typeface="+mj-lt"/>
              <a:buAutoNum type="romanUcPeriod"/>
            </a:pPr>
            <a:r>
              <a:rPr lang="en-GB" sz="2000" dirty="0">
                <a:solidFill>
                  <a:schemeClr val="bg1">
                    <a:lumMod val="50000"/>
                  </a:schemeClr>
                </a:solidFill>
                <a:latin typeface="+mj-lt"/>
                <a:cs typeface="Arial" panose="020B0604020202020204" pitchFamily="34" charset="0"/>
              </a:rPr>
              <a:t>La Ingeniería</a:t>
            </a:r>
          </a:p>
          <a:p>
            <a:pPr marL="514350" indent="-514350">
              <a:spcBef>
                <a:spcPts val="1800"/>
              </a:spcBef>
              <a:buAutoNum type="romanUcPeriod"/>
            </a:pPr>
            <a:r>
              <a:rPr lang="en-GB" sz="2000" dirty="0">
                <a:solidFill>
                  <a:schemeClr val="bg1">
                    <a:lumMod val="50000"/>
                  </a:schemeClr>
                </a:solidFill>
                <a:latin typeface="+mj-lt"/>
                <a:cs typeface="Arial" panose="020B0604020202020204" pitchFamily="34" charset="0"/>
              </a:rPr>
              <a:t>Ingeniería de Software – </a:t>
            </a:r>
            <a:r>
              <a:rPr lang="en-GB" sz="2000" dirty="0" err="1">
                <a:solidFill>
                  <a:schemeClr val="bg1">
                    <a:lumMod val="50000"/>
                  </a:schemeClr>
                </a:solidFill>
                <a:latin typeface="+mj-lt"/>
                <a:cs typeface="Arial" panose="020B0604020202020204" pitchFamily="34" charset="0"/>
              </a:rPr>
              <a:t>Proyectos</a:t>
            </a:r>
            <a:endParaRPr lang="en-GB" sz="2000" dirty="0">
              <a:solidFill>
                <a:schemeClr val="bg1">
                  <a:lumMod val="50000"/>
                </a:schemeClr>
              </a:solidFill>
              <a:latin typeface="+mj-lt"/>
              <a:cs typeface="Arial" panose="020B0604020202020204" pitchFamily="34" charset="0"/>
            </a:endParaRPr>
          </a:p>
          <a:p>
            <a:pPr marL="514350" indent="-514350">
              <a:spcBef>
                <a:spcPts val="1800"/>
              </a:spcBef>
              <a:buAutoNum type="romanUcPeriod"/>
            </a:pPr>
            <a:r>
              <a:rPr lang="en-GB" sz="2400" b="1" dirty="0" err="1">
                <a:solidFill>
                  <a:schemeClr val="accent1">
                    <a:lumMod val="75000"/>
                  </a:schemeClr>
                </a:solidFill>
                <a:latin typeface="+mj-lt"/>
                <a:cs typeface="Arial" panose="020B0604020202020204" pitchFamily="34" charset="0"/>
              </a:rPr>
              <a:t>Inteligencia</a:t>
            </a:r>
            <a:r>
              <a:rPr lang="en-GB" sz="2400" b="1" dirty="0">
                <a:solidFill>
                  <a:schemeClr val="accent1">
                    <a:lumMod val="75000"/>
                  </a:schemeClr>
                </a:solidFill>
                <a:latin typeface="+mj-lt"/>
                <a:cs typeface="Arial" panose="020B0604020202020204" pitchFamily="34" charset="0"/>
              </a:rPr>
              <a:t> Artificial</a:t>
            </a: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Oportunidades</a:t>
            </a:r>
            <a:r>
              <a:rPr lang="en-GB" sz="2000" dirty="0">
                <a:solidFill>
                  <a:schemeClr val="bg1">
                    <a:lumMod val="50000"/>
                  </a:schemeClr>
                </a:solidFill>
                <a:latin typeface="+mj-lt"/>
                <a:cs typeface="Arial" panose="020B0604020202020204" pitchFamily="34" charset="0"/>
              </a:rPr>
              <a:t> de </a:t>
            </a:r>
            <a:r>
              <a:rPr lang="en-GB" sz="2000" dirty="0" err="1">
                <a:solidFill>
                  <a:schemeClr val="bg1">
                    <a:lumMod val="50000"/>
                  </a:schemeClr>
                </a:solidFill>
                <a:latin typeface="+mj-lt"/>
                <a:cs typeface="Arial" panose="020B0604020202020204" pitchFamily="34" charset="0"/>
              </a:rPr>
              <a:t>becas</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en</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el</a:t>
            </a:r>
            <a:r>
              <a:rPr lang="en-GB" sz="2000" dirty="0">
                <a:solidFill>
                  <a:schemeClr val="bg1">
                    <a:lumMod val="50000"/>
                  </a:schemeClr>
                </a:solidFill>
                <a:latin typeface="+mj-lt"/>
                <a:cs typeface="Arial" panose="020B0604020202020204" pitchFamily="34" charset="0"/>
              </a:rPr>
              <a:t> Perú</a:t>
            </a:r>
            <a:endParaRPr lang="en-GB" sz="2000" dirty="0">
              <a:latin typeface="+mj-lt"/>
              <a:cs typeface="Arial" panose="020B0604020202020204" pitchFamily="34" charset="0"/>
            </a:endParaRPr>
          </a:p>
        </p:txBody>
      </p:sp>
      <p:sp>
        <p:nvSpPr>
          <p:cNvPr id="2" name="Marcador de número de diapositiva 1">
            <a:extLst>
              <a:ext uri="{FF2B5EF4-FFF2-40B4-BE49-F238E27FC236}">
                <a16:creationId xmlns:a16="http://schemas.microsoft.com/office/drawing/2014/main" id="{A3AD5FF4-43C9-039E-9B84-04E5D857350B}"/>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3848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E868F-AD08-6492-9077-9C978E633516}"/>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0A0B3269-9A76-ABB3-BFA2-21E4AA2A441C}"/>
              </a:ext>
            </a:extLst>
          </p:cNvPr>
          <p:cNvSpPr>
            <a:spLocks noGrp="1"/>
          </p:cNvSpPr>
          <p:nvPr>
            <p:ph type="title"/>
          </p:nvPr>
        </p:nvSpPr>
        <p:spPr/>
        <p:txBody>
          <a:bodyPr>
            <a:normAutofit/>
          </a:bodyPr>
          <a:lstStyle/>
          <a:p>
            <a:r>
              <a:rPr lang="es-ES" sz="3600" dirty="0">
                <a:cs typeface="Arial" panose="020B0604020202020204" pitchFamily="34" charset="0"/>
              </a:rPr>
              <a:t>Inteligencia Artificial</a:t>
            </a:r>
          </a:p>
        </p:txBody>
      </p:sp>
      <p:sp>
        <p:nvSpPr>
          <p:cNvPr id="2" name="Marcador de número de diapositiva 1">
            <a:extLst>
              <a:ext uri="{FF2B5EF4-FFF2-40B4-BE49-F238E27FC236}">
                <a16:creationId xmlns:a16="http://schemas.microsoft.com/office/drawing/2014/main" id="{35E041BF-BA87-7916-47A1-E28B38981725}"/>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15</a:t>
            </a:fld>
            <a:endParaRPr lang="en-US" dirty="0">
              <a:solidFill>
                <a:schemeClr val="tx1"/>
              </a:solidFill>
              <a:latin typeface="+mj-lt"/>
            </a:endParaRPr>
          </a:p>
        </p:txBody>
      </p:sp>
      <p:sp>
        <p:nvSpPr>
          <p:cNvPr id="10" name="Marcador de contenido 2">
            <a:extLst>
              <a:ext uri="{FF2B5EF4-FFF2-40B4-BE49-F238E27FC236}">
                <a16:creationId xmlns:a16="http://schemas.microsoft.com/office/drawing/2014/main" id="{DD754B46-7BD1-F624-6A47-FFDF70B4A777}"/>
              </a:ext>
            </a:extLst>
          </p:cNvPr>
          <p:cNvSpPr txBox="1">
            <a:spLocks/>
          </p:cNvSpPr>
          <p:nvPr/>
        </p:nvSpPr>
        <p:spPr>
          <a:xfrm>
            <a:off x="849080" y="1480071"/>
            <a:ext cx="7748284" cy="561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s-ES" sz="2000" b="0" i="1" u="none" strike="noStrike" baseline="0" dirty="0">
                <a:latin typeface="+mj-lt"/>
                <a:cs typeface="Arial" panose="020B0604020202020204" pitchFamily="34" charset="0"/>
              </a:rPr>
              <a:t>La IA es una tecnología que permite a las computadoras simular el aprendizaje humano</a:t>
            </a:r>
          </a:p>
          <a:p>
            <a:pPr algn="l"/>
            <a:r>
              <a:rPr lang="es-ES" sz="2000" b="0" i="0" u="none" strike="noStrike" baseline="0" dirty="0">
                <a:latin typeface="+mj-lt"/>
                <a:cs typeface="Arial" panose="020B0604020202020204" pitchFamily="34" charset="0"/>
              </a:rPr>
              <a:t>Revisión de Ortografía, sintaxis y semántica de los párrafos</a:t>
            </a:r>
          </a:p>
          <a:p>
            <a:pPr algn="l"/>
            <a:r>
              <a:rPr lang="es-ES" sz="2000" dirty="0">
                <a:latin typeface="+mj-lt"/>
                <a:cs typeface="Arial" panose="020B0604020202020204" pitchFamily="34" charset="0"/>
              </a:rPr>
              <a:t>Diseño de figuras para los trabajos</a:t>
            </a:r>
          </a:p>
          <a:p>
            <a:pPr algn="l"/>
            <a:r>
              <a:rPr lang="es-ES" sz="2000" dirty="0">
                <a:latin typeface="+mj-lt"/>
                <a:cs typeface="Arial" panose="020B0604020202020204" pitchFamily="34" charset="0"/>
              </a:rPr>
              <a:t>Extractos de instrucciones de código de lenguajes de programación</a:t>
            </a:r>
          </a:p>
        </p:txBody>
      </p:sp>
      <p:pic>
        <p:nvPicPr>
          <p:cNvPr id="5" name="Imagen 4">
            <a:extLst>
              <a:ext uri="{FF2B5EF4-FFF2-40B4-BE49-F238E27FC236}">
                <a16:creationId xmlns:a16="http://schemas.microsoft.com/office/drawing/2014/main" id="{72825EFD-1705-487F-1072-00D63C630B15}"/>
              </a:ext>
            </a:extLst>
          </p:cNvPr>
          <p:cNvPicPr>
            <a:picLocks noChangeAspect="1"/>
          </p:cNvPicPr>
          <p:nvPr/>
        </p:nvPicPr>
        <p:blipFill>
          <a:blip r:embed="rId3"/>
          <a:stretch>
            <a:fillRect/>
          </a:stretch>
        </p:blipFill>
        <p:spPr>
          <a:xfrm>
            <a:off x="849080" y="3768204"/>
            <a:ext cx="3184866" cy="21025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0DFE39BF-0A49-710D-DD11-4B04356E39C3}"/>
              </a:ext>
            </a:extLst>
          </p:cNvPr>
          <p:cNvPicPr>
            <a:picLocks noChangeAspect="1"/>
          </p:cNvPicPr>
          <p:nvPr/>
        </p:nvPicPr>
        <p:blipFill>
          <a:blip r:embed="rId4"/>
          <a:stretch>
            <a:fillRect/>
          </a:stretch>
        </p:blipFill>
        <p:spPr>
          <a:xfrm>
            <a:off x="4859502" y="3674076"/>
            <a:ext cx="3737862" cy="22920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1539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484C-5D55-8750-2747-F4EECEE8A52A}"/>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D8286295-FBEF-D90C-24CD-AE2CA1A83813}"/>
              </a:ext>
            </a:extLst>
          </p:cNvPr>
          <p:cNvSpPr>
            <a:spLocks noGrp="1"/>
          </p:cNvSpPr>
          <p:nvPr>
            <p:ph type="title"/>
          </p:nvPr>
        </p:nvSpPr>
        <p:spPr/>
        <p:txBody>
          <a:bodyPr>
            <a:normAutofit/>
          </a:bodyPr>
          <a:lstStyle/>
          <a:p>
            <a:r>
              <a:rPr lang="es-ES" sz="3600" dirty="0">
                <a:latin typeface="+mn-lt"/>
                <a:cs typeface="Arial" panose="020B0604020202020204" pitchFamily="34" charset="0"/>
              </a:rPr>
              <a:t>Inteligencia Artificial</a:t>
            </a:r>
          </a:p>
        </p:txBody>
      </p:sp>
      <p:sp>
        <p:nvSpPr>
          <p:cNvPr id="2" name="Marcador de número de diapositiva 1">
            <a:extLst>
              <a:ext uri="{FF2B5EF4-FFF2-40B4-BE49-F238E27FC236}">
                <a16:creationId xmlns:a16="http://schemas.microsoft.com/office/drawing/2014/main" id="{4C5F3319-9EDC-4E6E-577A-EABECFAF599E}"/>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18" name="Marcador de contenido 2">
            <a:extLst>
              <a:ext uri="{FF2B5EF4-FFF2-40B4-BE49-F238E27FC236}">
                <a16:creationId xmlns:a16="http://schemas.microsoft.com/office/drawing/2014/main" id="{0F6E68E4-9D9A-A0B8-D78F-F23778CC81CB}"/>
              </a:ext>
            </a:extLst>
          </p:cNvPr>
          <p:cNvSpPr txBox="1">
            <a:spLocks/>
          </p:cNvSpPr>
          <p:nvPr/>
        </p:nvSpPr>
        <p:spPr>
          <a:xfrm>
            <a:off x="849079" y="1480071"/>
            <a:ext cx="8069633" cy="561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a:t>Nazca de más de 300 geoglifos revelados con la ayuda de la inteligencia artificial. Un equipo de investigadores descubrió 303 nuevos geoglifos en el desierto peruano de Nazca, casi duplicando el total conocido de estas misteriosas creaciones con más de 2.000 años de antigüedad</a:t>
            </a:r>
            <a:endParaRPr lang="en-US" sz="1400" b="1" dirty="0">
              <a:solidFill>
                <a:schemeClr val="accent1">
                  <a:lumMod val="75000"/>
                </a:schemeClr>
              </a:solidFill>
              <a:cs typeface="Arial" panose="020B0604020202020204" pitchFamily="34" charset="0"/>
            </a:endParaRPr>
          </a:p>
        </p:txBody>
      </p:sp>
      <p:pic>
        <p:nvPicPr>
          <p:cNvPr id="6" name="Imagen 5">
            <a:extLst>
              <a:ext uri="{FF2B5EF4-FFF2-40B4-BE49-F238E27FC236}">
                <a16:creationId xmlns:a16="http://schemas.microsoft.com/office/drawing/2014/main" id="{3535A0E8-9DE5-2028-E595-196CA2B6693B}"/>
              </a:ext>
            </a:extLst>
          </p:cNvPr>
          <p:cNvPicPr>
            <a:picLocks noChangeAspect="1"/>
          </p:cNvPicPr>
          <p:nvPr/>
        </p:nvPicPr>
        <p:blipFill>
          <a:blip r:embed="rId3"/>
          <a:stretch>
            <a:fillRect/>
          </a:stretch>
        </p:blipFill>
        <p:spPr>
          <a:xfrm>
            <a:off x="124240" y="3255000"/>
            <a:ext cx="5627818" cy="3123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427E0988-A37E-5E74-2FAC-A4DB5451839E}"/>
              </a:ext>
            </a:extLst>
          </p:cNvPr>
          <p:cNvPicPr>
            <a:picLocks noChangeAspect="1"/>
          </p:cNvPicPr>
          <p:nvPr/>
        </p:nvPicPr>
        <p:blipFill>
          <a:blip r:embed="rId4"/>
          <a:stretch>
            <a:fillRect/>
          </a:stretch>
        </p:blipFill>
        <p:spPr>
          <a:xfrm>
            <a:off x="5831570" y="3712253"/>
            <a:ext cx="3979389" cy="22092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3662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BA99-DA6D-2E92-E325-B1840FD8C6FD}"/>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B8C65D23-92F1-B6F5-B872-4279C8E2F7B1}"/>
              </a:ext>
            </a:extLst>
          </p:cNvPr>
          <p:cNvSpPr>
            <a:spLocks noGrp="1"/>
          </p:cNvSpPr>
          <p:nvPr>
            <p:ph type="title"/>
          </p:nvPr>
        </p:nvSpPr>
        <p:spPr/>
        <p:txBody>
          <a:bodyPr>
            <a:normAutofit/>
          </a:bodyPr>
          <a:lstStyle/>
          <a:p>
            <a:r>
              <a:rPr lang="es-ES" sz="3600" b="1" dirty="0">
                <a:latin typeface="+mn-lt"/>
                <a:cs typeface="Arial" panose="020B0604020202020204" pitchFamily="34" charset="0"/>
              </a:rPr>
              <a:t>Inteligencia Artificial</a:t>
            </a:r>
          </a:p>
        </p:txBody>
      </p:sp>
      <p:sp>
        <p:nvSpPr>
          <p:cNvPr id="2" name="Marcador de número de diapositiva 1">
            <a:extLst>
              <a:ext uri="{FF2B5EF4-FFF2-40B4-BE49-F238E27FC236}">
                <a16:creationId xmlns:a16="http://schemas.microsoft.com/office/drawing/2014/main" id="{EE1314B3-53E7-F866-BEB9-BB2ACE0CE723}"/>
              </a:ext>
            </a:extLst>
          </p:cNvPr>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9" name="Imagen 8">
            <a:extLst>
              <a:ext uri="{FF2B5EF4-FFF2-40B4-BE49-F238E27FC236}">
                <a16:creationId xmlns:a16="http://schemas.microsoft.com/office/drawing/2014/main" id="{2F1888C2-275D-3350-8102-B227D1EB63DA}"/>
              </a:ext>
            </a:extLst>
          </p:cNvPr>
          <p:cNvPicPr>
            <a:picLocks noChangeAspect="1"/>
          </p:cNvPicPr>
          <p:nvPr/>
        </p:nvPicPr>
        <p:blipFill>
          <a:blip r:embed="rId3"/>
          <a:stretch>
            <a:fillRect/>
          </a:stretch>
        </p:blipFill>
        <p:spPr>
          <a:xfrm>
            <a:off x="445123" y="2150704"/>
            <a:ext cx="9015753" cy="2532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Marcador de contenido 2">
            <a:extLst>
              <a:ext uri="{FF2B5EF4-FFF2-40B4-BE49-F238E27FC236}">
                <a16:creationId xmlns:a16="http://schemas.microsoft.com/office/drawing/2014/main" id="{03F65B39-13A3-27B1-1CAC-8A11FBDF1345}"/>
              </a:ext>
            </a:extLst>
          </p:cNvPr>
          <p:cNvSpPr txBox="1">
            <a:spLocks/>
          </p:cNvSpPr>
          <p:nvPr/>
        </p:nvSpPr>
        <p:spPr>
          <a:xfrm>
            <a:off x="849080" y="1480071"/>
            <a:ext cx="7748284" cy="561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s-ES" sz="2000" b="0" i="0" u="none" strike="noStrike" baseline="0" dirty="0">
                <a:solidFill>
                  <a:srgbClr val="000000"/>
                </a:solidFill>
                <a:cs typeface="Arial" panose="020B0604020202020204" pitchFamily="34" charset="0"/>
              </a:rPr>
              <a:t>Chat GPT, u otros</a:t>
            </a:r>
            <a:endParaRPr lang="en-US" sz="2000" b="1" dirty="0">
              <a:solidFill>
                <a:schemeClr val="accent1">
                  <a:lumMod val="75000"/>
                </a:schemeClr>
              </a:solidFill>
              <a:cs typeface="Arial" panose="020B0604020202020204" pitchFamily="34" charset="0"/>
            </a:endParaRPr>
          </a:p>
        </p:txBody>
      </p:sp>
      <p:pic>
        <p:nvPicPr>
          <p:cNvPr id="19" name="Imagen 18">
            <a:extLst>
              <a:ext uri="{FF2B5EF4-FFF2-40B4-BE49-F238E27FC236}">
                <a16:creationId xmlns:a16="http://schemas.microsoft.com/office/drawing/2014/main" id="{67DEFC0F-52B8-4FFB-1B4C-89A2B844DF0A}"/>
              </a:ext>
            </a:extLst>
          </p:cNvPr>
          <p:cNvPicPr>
            <a:picLocks noChangeAspect="1"/>
          </p:cNvPicPr>
          <p:nvPr/>
        </p:nvPicPr>
        <p:blipFill>
          <a:blip r:embed="rId4"/>
          <a:stretch>
            <a:fillRect/>
          </a:stretch>
        </p:blipFill>
        <p:spPr>
          <a:xfrm>
            <a:off x="5231476" y="2932297"/>
            <a:ext cx="3365888" cy="1563184"/>
          </a:xfrm>
          <a:prstGeom prst="rect">
            <a:avLst/>
          </a:prstGeom>
        </p:spPr>
      </p:pic>
    </p:spTree>
    <p:extLst>
      <p:ext uri="{BB962C8B-B14F-4D97-AF65-F5344CB8AC3E}">
        <p14:creationId xmlns:p14="http://schemas.microsoft.com/office/powerpoint/2010/main" val="132649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3576C-F0A9-8DF0-9578-B8B4AA738CD1}"/>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6874A508-AB44-A6C6-F0FA-4A600C847DBE}"/>
              </a:ext>
            </a:extLst>
          </p:cNvPr>
          <p:cNvSpPr>
            <a:spLocks noGrp="1"/>
          </p:cNvSpPr>
          <p:nvPr>
            <p:ph type="title"/>
          </p:nvPr>
        </p:nvSpPr>
        <p:spPr/>
        <p:txBody>
          <a:bodyPr>
            <a:normAutofit/>
          </a:bodyPr>
          <a:lstStyle/>
          <a:p>
            <a:r>
              <a:rPr lang="es-ES" sz="3600" b="1" dirty="0">
                <a:cs typeface="Arial" panose="020B0604020202020204" pitchFamily="34" charset="0"/>
              </a:rPr>
              <a:t>Inteligencia Artificial</a:t>
            </a:r>
          </a:p>
        </p:txBody>
      </p:sp>
      <p:sp>
        <p:nvSpPr>
          <p:cNvPr id="2" name="Marcador de número de diapositiva 1">
            <a:extLst>
              <a:ext uri="{FF2B5EF4-FFF2-40B4-BE49-F238E27FC236}">
                <a16:creationId xmlns:a16="http://schemas.microsoft.com/office/drawing/2014/main" id="{2D5DBD30-A4D2-25E6-E8BA-5B596849133E}"/>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18</a:t>
            </a:fld>
            <a:endParaRPr lang="en-US" dirty="0">
              <a:solidFill>
                <a:schemeClr val="tx1"/>
              </a:solidFill>
              <a:latin typeface="+mj-lt"/>
            </a:endParaRPr>
          </a:p>
        </p:txBody>
      </p:sp>
      <p:pic>
        <p:nvPicPr>
          <p:cNvPr id="17" name="Imagen 16">
            <a:extLst>
              <a:ext uri="{FF2B5EF4-FFF2-40B4-BE49-F238E27FC236}">
                <a16:creationId xmlns:a16="http://schemas.microsoft.com/office/drawing/2014/main" id="{DA22F62C-D51E-4DE2-9C8E-4DC54A537880}"/>
              </a:ext>
            </a:extLst>
          </p:cNvPr>
          <p:cNvPicPr>
            <a:picLocks noChangeAspect="1"/>
          </p:cNvPicPr>
          <p:nvPr/>
        </p:nvPicPr>
        <p:blipFill>
          <a:blip r:embed="rId3"/>
          <a:stretch>
            <a:fillRect/>
          </a:stretch>
        </p:blipFill>
        <p:spPr>
          <a:xfrm>
            <a:off x="971550" y="1826286"/>
            <a:ext cx="79629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423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CBEB-FF19-73F3-6499-D1413F096BFD}"/>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29CEBC61-62D8-BC72-89AB-E7DC85AE3204}"/>
              </a:ext>
            </a:extLst>
          </p:cNvPr>
          <p:cNvSpPr>
            <a:spLocks noGrp="1"/>
          </p:cNvSpPr>
          <p:nvPr>
            <p:ph type="title"/>
          </p:nvPr>
        </p:nvSpPr>
        <p:spPr/>
        <p:txBody>
          <a:bodyPr>
            <a:normAutofit/>
          </a:bodyPr>
          <a:lstStyle/>
          <a:p>
            <a:r>
              <a:rPr lang="es-ES" sz="3600" b="1" dirty="0">
                <a:cs typeface="Arial" panose="020B0604020202020204" pitchFamily="34" charset="0"/>
              </a:rPr>
              <a:t>Inteligencia Artificial</a:t>
            </a:r>
          </a:p>
        </p:txBody>
      </p:sp>
      <p:sp>
        <p:nvSpPr>
          <p:cNvPr id="2" name="Marcador de número de diapositiva 1">
            <a:extLst>
              <a:ext uri="{FF2B5EF4-FFF2-40B4-BE49-F238E27FC236}">
                <a16:creationId xmlns:a16="http://schemas.microsoft.com/office/drawing/2014/main" id="{3CB8CA87-8D05-690A-D62C-D9083E2FEAFF}"/>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8" name="Imagen 7">
            <a:extLst>
              <a:ext uri="{FF2B5EF4-FFF2-40B4-BE49-F238E27FC236}">
                <a16:creationId xmlns:a16="http://schemas.microsoft.com/office/drawing/2014/main" id="{FAD98927-6313-4AB0-18F6-DD4409B8579E}"/>
              </a:ext>
            </a:extLst>
          </p:cNvPr>
          <p:cNvPicPr>
            <a:picLocks noChangeAspect="1"/>
          </p:cNvPicPr>
          <p:nvPr/>
        </p:nvPicPr>
        <p:blipFill>
          <a:blip r:embed="rId3"/>
          <a:stretch>
            <a:fillRect/>
          </a:stretch>
        </p:blipFill>
        <p:spPr>
          <a:xfrm>
            <a:off x="1347787" y="1731894"/>
            <a:ext cx="7210425" cy="3924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220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a:latin typeface="+mn-lt"/>
                <a:cs typeface="Arial" panose="020B0604020202020204" pitchFamily="34" charset="0"/>
              </a:rPr>
              <a:t>Biografía</a:t>
            </a:r>
          </a:p>
        </p:txBody>
      </p:sp>
      <p:sp>
        <p:nvSpPr>
          <p:cNvPr id="3" name="Marcador de contenido 2"/>
          <p:cNvSpPr>
            <a:spLocks noGrp="1"/>
          </p:cNvSpPr>
          <p:nvPr>
            <p:ph idx="1"/>
          </p:nvPr>
        </p:nvSpPr>
        <p:spPr>
          <a:xfrm>
            <a:off x="1484999" y="4963050"/>
            <a:ext cx="7688753" cy="1464712"/>
          </a:xfrm>
        </p:spPr>
        <p:txBody>
          <a:bodyPr>
            <a:normAutofit/>
          </a:bodyPr>
          <a:lstStyle/>
          <a:p>
            <a:pPr marL="0" indent="0">
              <a:spcBef>
                <a:spcPts val="1800"/>
              </a:spcBef>
              <a:buNone/>
            </a:pPr>
            <a:r>
              <a:rPr lang="en-GB" sz="2000" b="1" dirty="0">
                <a:solidFill>
                  <a:schemeClr val="accent1">
                    <a:lumMod val="75000"/>
                  </a:schemeClr>
                </a:solidFill>
                <a:cs typeface="Arial" panose="020B0604020202020204" pitchFamily="34" charset="0"/>
              </a:rPr>
              <a:t>Grupo de investigación HCI-DUXAIT</a:t>
            </a:r>
          </a:p>
          <a:p>
            <a:pPr marL="0" indent="0">
              <a:buNone/>
            </a:pPr>
            <a:r>
              <a:rPr lang="es-ES" sz="2000" b="1" dirty="0">
                <a:cs typeface="Arial" panose="020B0604020202020204" pitchFamily="34" charset="0"/>
              </a:rPr>
              <a:t>Línea de investigación: </a:t>
            </a:r>
            <a:r>
              <a:rPr lang="es-ES" sz="2000" dirty="0">
                <a:cs typeface="Arial" panose="020B0604020202020204" pitchFamily="34" charset="0"/>
              </a:rPr>
              <a:t>Desarrollo de software dirigido por modelos, Usabilidad, HCI (Interacción Humano-Computador), BPMN</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8" name="Picture 3">
            <a:extLst>
              <a:ext uri="{FF2B5EF4-FFF2-40B4-BE49-F238E27FC236}">
                <a16:creationId xmlns:a16="http://schemas.microsoft.com/office/drawing/2014/main" id="{B11F5D11-95B1-2165-29AD-8CAB83C9E7CF}"/>
              </a:ext>
            </a:extLst>
          </p:cNvPr>
          <p:cNvPicPr>
            <a:picLocks noChangeAspect="1" noChangeArrowheads="1"/>
          </p:cNvPicPr>
          <p:nvPr/>
        </p:nvPicPr>
        <p:blipFill>
          <a:blip r:embed="rId3"/>
          <a:srcRect/>
          <a:stretch>
            <a:fillRect/>
          </a:stretch>
        </p:blipFill>
        <p:spPr bwMode="auto">
          <a:xfrm>
            <a:off x="6092819" y="1490587"/>
            <a:ext cx="2390654" cy="678167"/>
          </a:xfrm>
          <a:prstGeom prst="rect">
            <a:avLst/>
          </a:prstGeom>
          <a:noFill/>
          <a:ln w="9525">
            <a:noFill/>
            <a:miter lim="800000"/>
            <a:headEnd/>
            <a:tailEnd/>
          </a:ln>
        </p:spPr>
      </p:pic>
      <p:pic>
        <p:nvPicPr>
          <p:cNvPr id="10" name="Imagen 9">
            <a:extLst>
              <a:ext uri="{FF2B5EF4-FFF2-40B4-BE49-F238E27FC236}">
                <a16:creationId xmlns:a16="http://schemas.microsoft.com/office/drawing/2014/main" id="{1BB67B0C-5F65-F23D-80A8-400BA98F9857}"/>
              </a:ext>
            </a:extLst>
          </p:cNvPr>
          <p:cNvPicPr>
            <a:picLocks noChangeAspect="1"/>
          </p:cNvPicPr>
          <p:nvPr/>
        </p:nvPicPr>
        <p:blipFill>
          <a:blip r:embed="rId4"/>
          <a:stretch>
            <a:fillRect/>
          </a:stretch>
        </p:blipFill>
        <p:spPr>
          <a:xfrm>
            <a:off x="5669324" y="3608597"/>
            <a:ext cx="2499484" cy="762408"/>
          </a:xfrm>
          <a:prstGeom prst="rect">
            <a:avLst/>
          </a:prstGeom>
        </p:spPr>
      </p:pic>
      <p:pic>
        <p:nvPicPr>
          <p:cNvPr id="12" name="Imagen 11">
            <a:extLst>
              <a:ext uri="{FF2B5EF4-FFF2-40B4-BE49-F238E27FC236}">
                <a16:creationId xmlns:a16="http://schemas.microsoft.com/office/drawing/2014/main" id="{6DDC694A-1394-99E6-B742-18D36083A907}"/>
              </a:ext>
            </a:extLst>
          </p:cNvPr>
          <p:cNvPicPr>
            <a:picLocks noChangeAspect="1"/>
          </p:cNvPicPr>
          <p:nvPr/>
        </p:nvPicPr>
        <p:blipFill>
          <a:blip r:embed="rId5"/>
          <a:stretch>
            <a:fillRect/>
          </a:stretch>
        </p:blipFill>
        <p:spPr>
          <a:xfrm>
            <a:off x="1737192" y="3593065"/>
            <a:ext cx="2390654" cy="924330"/>
          </a:xfrm>
          <a:prstGeom prst="rect">
            <a:avLst/>
          </a:prstGeom>
        </p:spPr>
      </p:pic>
      <p:cxnSp>
        <p:nvCxnSpPr>
          <p:cNvPr id="17" name="Conector recto 16">
            <a:extLst>
              <a:ext uri="{FF2B5EF4-FFF2-40B4-BE49-F238E27FC236}">
                <a16:creationId xmlns:a16="http://schemas.microsoft.com/office/drawing/2014/main" id="{85448A97-BA21-A12F-F990-D09D8E6DB81A}"/>
              </a:ext>
            </a:extLst>
          </p:cNvPr>
          <p:cNvCxnSpPr/>
          <p:nvPr/>
        </p:nvCxnSpPr>
        <p:spPr>
          <a:xfrm>
            <a:off x="1175418" y="3336235"/>
            <a:ext cx="7716791" cy="0"/>
          </a:xfrm>
          <a:prstGeom prst="line">
            <a:avLst/>
          </a:prstGeom>
        </p:spPr>
        <p:style>
          <a:lnRef idx="1">
            <a:schemeClr val="dk1"/>
          </a:lnRef>
          <a:fillRef idx="0">
            <a:schemeClr val="dk1"/>
          </a:fillRef>
          <a:effectRef idx="0">
            <a:schemeClr val="dk1"/>
          </a:effectRef>
          <a:fontRef idx="minor">
            <a:schemeClr val="tx1"/>
          </a:fontRef>
        </p:style>
      </p:cxnSp>
      <p:sp>
        <p:nvSpPr>
          <p:cNvPr id="11" name="CuadroTexto 10">
            <a:extLst>
              <a:ext uri="{FF2B5EF4-FFF2-40B4-BE49-F238E27FC236}">
                <a16:creationId xmlns:a16="http://schemas.microsoft.com/office/drawing/2014/main" id="{E30CDBED-5898-29DE-8FEA-EDF8CCB56D83}"/>
              </a:ext>
            </a:extLst>
          </p:cNvPr>
          <p:cNvSpPr txBox="1"/>
          <p:nvPr/>
        </p:nvSpPr>
        <p:spPr>
          <a:xfrm>
            <a:off x="1302004" y="1432658"/>
            <a:ext cx="6952996" cy="1631216"/>
          </a:xfrm>
          <a:prstGeom prst="rect">
            <a:avLst/>
          </a:prstGeom>
          <a:noFill/>
        </p:spPr>
        <p:txBody>
          <a:bodyPr wrap="square">
            <a:spAutoFit/>
          </a:bodyPr>
          <a:lstStyle/>
          <a:p>
            <a:pPr marL="0" indent="0">
              <a:buNone/>
            </a:pPr>
            <a:r>
              <a:rPr lang="en-GB" sz="1800" b="1" dirty="0">
                <a:solidFill>
                  <a:schemeClr val="accent1">
                    <a:lumMod val="75000"/>
                  </a:schemeClr>
                </a:solidFill>
                <a:cs typeface="Arial" panose="020B0604020202020204" pitchFamily="34" charset="0"/>
              </a:rPr>
              <a:t>Jorge Eduardo Díaz Suárez</a:t>
            </a:r>
          </a:p>
          <a:p>
            <a:pPr marL="0" indent="0">
              <a:buNone/>
            </a:pPr>
            <a:r>
              <a:rPr lang="en-GB" sz="1800" dirty="0">
                <a:cs typeface="Arial" panose="020B0604020202020204" pitchFamily="34" charset="0"/>
              </a:rPr>
              <a:t>Doctor </a:t>
            </a:r>
            <a:r>
              <a:rPr lang="en-GB" sz="1800" dirty="0" err="1">
                <a:cs typeface="Arial" panose="020B0604020202020204" pitchFamily="34" charset="0"/>
              </a:rPr>
              <a:t>en</a:t>
            </a:r>
            <a:r>
              <a:rPr lang="en-GB" sz="1800" dirty="0">
                <a:cs typeface="Arial" panose="020B0604020202020204" pitchFamily="34" charset="0"/>
              </a:rPr>
              <a:t> </a:t>
            </a:r>
            <a:r>
              <a:rPr lang="en-GB" sz="1800" dirty="0" err="1">
                <a:cs typeface="Arial" panose="020B0604020202020204" pitchFamily="34" charset="0"/>
              </a:rPr>
              <a:t>Ciencias</a:t>
            </a:r>
            <a:r>
              <a:rPr lang="en-GB" sz="1800" dirty="0">
                <a:cs typeface="Arial" panose="020B0604020202020204" pitchFamily="34" charset="0"/>
              </a:rPr>
              <a:t> de la </a:t>
            </a:r>
            <a:r>
              <a:rPr lang="en-GB" sz="1800" dirty="0" err="1">
                <a:cs typeface="Arial" panose="020B0604020202020204" pitchFamily="34" charset="0"/>
              </a:rPr>
              <a:t>Computación</a:t>
            </a:r>
            <a:endParaRPr lang="en-GB" sz="1800" dirty="0">
              <a:cs typeface="Arial" panose="020B0604020202020204" pitchFamily="34" charset="0"/>
            </a:endParaRPr>
          </a:p>
          <a:p>
            <a:pPr marL="0" indent="0">
              <a:spcAft>
                <a:spcPts val="600"/>
              </a:spcAft>
              <a:buNone/>
            </a:pPr>
            <a:r>
              <a:rPr lang="en-GB" sz="1800" dirty="0">
                <a:cs typeface="Arial" panose="020B0604020202020204" pitchFamily="34" charset="0"/>
              </a:rPr>
              <a:t>Universidad de Valencia </a:t>
            </a:r>
            <a:r>
              <a:rPr lang="en-GB" sz="1800" dirty="0" err="1">
                <a:cs typeface="Arial" panose="020B0604020202020204" pitchFamily="34" charset="0"/>
              </a:rPr>
              <a:t>España</a:t>
            </a:r>
            <a:endParaRPr lang="en-GB" sz="1800" dirty="0">
              <a:cs typeface="Arial" panose="020B0604020202020204" pitchFamily="34" charset="0"/>
            </a:endParaRPr>
          </a:p>
          <a:p>
            <a:pPr marL="0" indent="0" algn="ctr">
              <a:spcBef>
                <a:spcPts val="600"/>
              </a:spcBef>
              <a:buNone/>
            </a:pPr>
            <a:r>
              <a:rPr lang="es-ES" sz="1800" b="1" dirty="0" err="1">
                <a:solidFill>
                  <a:schemeClr val="accent3">
                    <a:lumMod val="75000"/>
                  </a:schemeClr>
                </a:solidFill>
                <a:cs typeface="Arial" panose="020B0604020202020204" pitchFamily="34" charset="0"/>
              </a:rPr>
              <a:t>TADeSP</a:t>
            </a:r>
            <a:r>
              <a:rPr lang="es-ES" sz="1800" b="1" dirty="0">
                <a:solidFill>
                  <a:schemeClr val="accent3">
                    <a:lumMod val="75000"/>
                  </a:schemeClr>
                </a:solidFill>
                <a:cs typeface="Arial" panose="020B0604020202020204" pitchFamily="34" charset="0"/>
              </a:rPr>
              <a:t>: Técnicas Avanzadas de Desarrollo de Software centrado en la Persona – Universidad de Valencia</a:t>
            </a:r>
          </a:p>
        </p:txBody>
      </p:sp>
    </p:spTree>
    <p:extLst>
      <p:ext uri="{BB962C8B-B14F-4D97-AF65-F5344CB8AC3E}">
        <p14:creationId xmlns:p14="http://schemas.microsoft.com/office/powerpoint/2010/main" val="8782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39F9-E9D6-FF89-E6A6-AFFBDB50DF03}"/>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12A5822A-AB3E-CF60-AC15-3C30FB18220F}"/>
              </a:ext>
            </a:extLst>
          </p:cNvPr>
          <p:cNvSpPr>
            <a:spLocks noGrp="1"/>
          </p:cNvSpPr>
          <p:nvPr>
            <p:ph type="title"/>
          </p:nvPr>
        </p:nvSpPr>
        <p:spPr/>
        <p:txBody>
          <a:bodyPr>
            <a:normAutofit/>
          </a:bodyPr>
          <a:lstStyle/>
          <a:p>
            <a:r>
              <a:rPr lang="es-ES" sz="3600" b="1" dirty="0">
                <a:latin typeface="+mn-lt"/>
                <a:cs typeface="Arial" panose="020B0604020202020204" pitchFamily="34" charset="0"/>
              </a:rPr>
              <a:t>Agenda</a:t>
            </a:r>
          </a:p>
        </p:txBody>
      </p:sp>
      <p:sp>
        <p:nvSpPr>
          <p:cNvPr id="3" name="Marcador de contenido 2">
            <a:extLst>
              <a:ext uri="{FF2B5EF4-FFF2-40B4-BE49-F238E27FC236}">
                <a16:creationId xmlns:a16="http://schemas.microsoft.com/office/drawing/2014/main" id="{1B047A06-1E3B-D0DC-45F6-471D38D2ADEB}"/>
              </a:ext>
            </a:extLst>
          </p:cNvPr>
          <p:cNvSpPr>
            <a:spLocks noGrp="1"/>
          </p:cNvSpPr>
          <p:nvPr>
            <p:ph idx="1"/>
          </p:nvPr>
        </p:nvSpPr>
        <p:spPr>
          <a:xfrm>
            <a:off x="1075601" y="1463730"/>
            <a:ext cx="7688753" cy="4525963"/>
          </a:xfrm>
        </p:spPr>
        <p:txBody>
          <a:bodyPr>
            <a:normAutofit/>
          </a:bodyPr>
          <a:lstStyle/>
          <a:p>
            <a:pPr marL="571500" indent="-571500">
              <a:spcBef>
                <a:spcPts val="1800"/>
              </a:spcBef>
              <a:buFont typeface="+mj-lt"/>
              <a:buAutoNum type="romanUcPeriod"/>
            </a:pPr>
            <a:r>
              <a:rPr lang="en-GB" sz="2000" dirty="0">
                <a:solidFill>
                  <a:schemeClr val="bg1">
                    <a:lumMod val="50000"/>
                  </a:schemeClr>
                </a:solidFill>
                <a:latin typeface="+mj-lt"/>
                <a:cs typeface="Arial" panose="020B0604020202020204" pitchFamily="34" charset="0"/>
              </a:rPr>
              <a:t>La Ingeniería</a:t>
            </a:r>
          </a:p>
          <a:p>
            <a:pPr marL="514350" indent="-514350">
              <a:spcBef>
                <a:spcPts val="1800"/>
              </a:spcBef>
              <a:buAutoNum type="romanUcPeriod"/>
            </a:pPr>
            <a:r>
              <a:rPr lang="en-GB" sz="2000" dirty="0">
                <a:solidFill>
                  <a:schemeClr val="bg1">
                    <a:lumMod val="50000"/>
                  </a:schemeClr>
                </a:solidFill>
                <a:latin typeface="+mj-lt"/>
                <a:cs typeface="Arial" panose="020B0604020202020204" pitchFamily="34" charset="0"/>
              </a:rPr>
              <a:t>Ingeniería de Software – </a:t>
            </a:r>
            <a:r>
              <a:rPr lang="en-GB" sz="2000" dirty="0" err="1">
                <a:solidFill>
                  <a:schemeClr val="bg1">
                    <a:lumMod val="50000"/>
                  </a:schemeClr>
                </a:solidFill>
                <a:latin typeface="+mj-lt"/>
                <a:cs typeface="Arial" panose="020B0604020202020204" pitchFamily="34" charset="0"/>
              </a:rPr>
              <a:t>Proyectos</a:t>
            </a:r>
            <a:endParaRPr lang="en-GB" sz="2000" dirty="0">
              <a:solidFill>
                <a:schemeClr val="bg1">
                  <a:lumMod val="50000"/>
                </a:schemeClr>
              </a:solidFill>
              <a:latin typeface="+mj-lt"/>
              <a:cs typeface="Arial" panose="020B0604020202020204" pitchFamily="34" charset="0"/>
            </a:endParaRP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Inteligencia</a:t>
            </a:r>
            <a:r>
              <a:rPr lang="en-GB" sz="2000" dirty="0">
                <a:solidFill>
                  <a:schemeClr val="bg1">
                    <a:lumMod val="50000"/>
                  </a:schemeClr>
                </a:solidFill>
                <a:latin typeface="+mj-lt"/>
                <a:cs typeface="Arial" panose="020B0604020202020204" pitchFamily="34" charset="0"/>
              </a:rPr>
              <a:t> Artificial</a:t>
            </a:r>
          </a:p>
          <a:p>
            <a:pPr marL="514350" indent="-514350">
              <a:spcBef>
                <a:spcPts val="1800"/>
              </a:spcBef>
              <a:buFont typeface="Arial" panose="020B0604020202020204" pitchFamily="34" charset="0"/>
              <a:buAutoNum type="romanUcPeriod"/>
            </a:pPr>
            <a:r>
              <a:rPr lang="en-GB" sz="2400" b="1" dirty="0" err="1">
                <a:solidFill>
                  <a:schemeClr val="accent1">
                    <a:lumMod val="75000"/>
                  </a:schemeClr>
                </a:solidFill>
                <a:latin typeface="+mj-lt"/>
                <a:cs typeface="Arial" panose="020B0604020202020204" pitchFamily="34" charset="0"/>
              </a:rPr>
              <a:t>Oportunidades</a:t>
            </a:r>
            <a:r>
              <a:rPr lang="en-GB" sz="2400" b="1" dirty="0">
                <a:solidFill>
                  <a:schemeClr val="accent1">
                    <a:lumMod val="75000"/>
                  </a:schemeClr>
                </a:solidFill>
                <a:latin typeface="+mj-lt"/>
                <a:cs typeface="Arial" panose="020B0604020202020204" pitchFamily="34" charset="0"/>
              </a:rPr>
              <a:t> de </a:t>
            </a:r>
            <a:r>
              <a:rPr lang="en-GB" sz="2400" b="1" dirty="0" err="1">
                <a:solidFill>
                  <a:schemeClr val="accent1">
                    <a:lumMod val="75000"/>
                  </a:schemeClr>
                </a:solidFill>
                <a:latin typeface="+mj-lt"/>
                <a:cs typeface="Arial" panose="020B0604020202020204" pitchFamily="34" charset="0"/>
              </a:rPr>
              <a:t>becas</a:t>
            </a:r>
            <a:r>
              <a:rPr lang="en-GB" sz="2400" b="1" dirty="0">
                <a:solidFill>
                  <a:schemeClr val="accent1">
                    <a:lumMod val="75000"/>
                  </a:schemeClr>
                </a:solidFill>
                <a:latin typeface="+mj-lt"/>
                <a:cs typeface="Arial" panose="020B0604020202020204" pitchFamily="34" charset="0"/>
              </a:rPr>
              <a:t> </a:t>
            </a:r>
            <a:r>
              <a:rPr lang="en-GB" sz="2400" b="1" dirty="0" err="1">
                <a:solidFill>
                  <a:schemeClr val="accent1">
                    <a:lumMod val="75000"/>
                  </a:schemeClr>
                </a:solidFill>
                <a:latin typeface="+mj-lt"/>
                <a:cs typeface="Arial" panose="020B0604020202020204" pitchFamily="34" charset="0"/>
              </a:rPr>
              <a:t>en</a:t>
            </a:r>
            <a:r>
              <a:rPr lang="en-GB" sz="2400" b="1" dirty="0">
                <a:solidFill>
                  <a:schemeClr val="accent1">
                    <a:lumMod val="75000"/>
                  </a:schemeClr>
                </a:solidFill>
                <a:latin typeface="+mj-lt"/>
                <a:cs typeface="Arial" panose="020B0604020202020204" pitchFamily="34" charset="0"/>
              </a:rPr>
              <a:t> </a:t>
            </a:r>
            <a:r>
              <a:rPr lang="en-GB" sz="2400" b="1" dirty="0" err="1">
                <a:solidFill>
                  <a:schemeClr val="accent1">
                    <a:lumMod val="75000"/>
                  </a:schemeClr>
                </a:solidFill>
                <a:latin typeface="+mj-lt"/>
                <a:cs typeface="Arial" panose="020B0604020202020204" pitchFamily="34" charset="0"/>
              </a:rPr>
              <a:t>el</a:t>
            </a:r>
            <a:r>
              <a:rPr lang="en-GB" sz="2400" b="1" dirty="0">
                <a:solidFill>
                  <a:schemeClr val="accent1">
                    <a:lumMod val="75000"/>
                  </a:schemeClr>
                </a:solidFill>
                <a:latin typeface="+mj-lt"/>
                <a:cs typeface="Arial" panose="020B0604020202020204" pitchFamily="34" charset="0"/>
              </a:rPr>
              <a:t> Perú</a:t>
            </a:r>
          </a:p>
        </p:txBody>
      </p:sp>
      <p:sp>
        <p:nvSpPr>
          <p:cNvPr id="2" name="Marcador de número de diapositiva 1">
            <a:extLst>
              <a:ext uri="{FF2B5EF4-FFF2-40B4-BE49-F238E27FC236}">
                <a16:creationId xmlns:a16="http://schemas.microsoft.com/office/drawing/2014/main" id="{21CF3349-5163-7D06-2323-10EE0FB5D3EC}"/>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09666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DA73-AA8D-4EC2-E08C-D7385553B823}"/>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0C6B8E6E-C046-A7C9-BC6D-C944161CA968}"/>
              </a:ext>
            </a:extLst>
          </p:cNvPr>
          <p:cNvSpPr>
            <a:spLocks noGrp="1"/>
          </p:cNvSpPr>
          <p:nvPr>
            <p:ph type="title"/>
          </p:nvPr>
        </p:nvSpPr>
        <p:spPr/>
        <p:txBody>
          <a:bodyPr>
            <a:normAutofit/>
          </a:bodyPr>
          <a:lstStyle/>
          <a:p>
            <a:r>
              <a:rPr lang="es-ES" sz="3600" b="1" dirty="0">
                <a:cs typeface="Arial" panose="020B0604020202020204" pitchFamily="34" charset="0"/>
              </a:rPr>
              <a:t>Oportunidades de Becas en el Perú</a:t>
            </a:r>
          </a:p>
        </p:txBody>
      </p:sp>
      <p:sp>
        <p:nvSpPr>
          <p:cNvPr id="2" name="Marcador de número de diapositiva 1">
            <a:extLst>
              <a:ext uri="{FF2B5EF4-FFF2-40B4-BE49-F238E27FC236}">
                <a16:creationId xmlns:a16="http://schemas.microsoft.com/office/drawing/2014/main" id="{A5E51557-F731-8AC8-3BFA-6E40CA477CAE}"/>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21</a:t>
            </a:fld>
            <a:endParaRPr lang="en-US" dirty="0">
              <a:solidFill>
                <a:schemeClr val="tx1"/>
              </a:solidFill>
              <a:latin typeface="+mj-lt"/>
            </a:endParaRPr>
          </a:p>
        </p:txBody>
      </p:sp>
      <p:pic>
        <p:nvPicPr>
          <p:cNvPr id="4" name="Imagen 3">
            <a:extLst>
              <a:ext uri="{FF2B5EF4-FFF2-40B4-BE49-F238E27FC236}">
                <a16:creationId xmlns:a16="http://schemas.microsoft.com/office/drawing/2014/main" id="{4331FC54-0440-0156-C18D-9BDC74272ACA}"/>
              </a:ext>
            </a:extLst>
          </p:cNvPr>
          <p:cNvPicPr>
            <a:picLocks noChangeAspect="1"/>
          </p:cNvPicPr>
          <p:nvPr/>
        </p:nvPicPr>
        <p:blipFill>
          <a:blip r:embed="rId3"/>
          <a:stretch>
            <a:fillRect/>
          </a:stretch>
        </p:blipFill>
        <p:spPr>
          <a:xfrm>
            <a:off x="457200" y="1494725"/>
            <a:ext cx="4495800" cy="4524375"/>
          </a:xfrm>
          <a:prstGeom prst="rect">
            <a:avLst/>
          </a:prstGeom>
        </p:spPr>
      </p:pic>
      <p:sp>
        <p:nvSpPr>
          <p:cNvPr id="12" name="CuadroTexto 11">
            <a:extLst>
              <a:ext uri="{FF2B5EF4-FFF2-40B4-BE49-F238E27FC236}">
                <a16:creationId xmlns:a16="http://schemas.microsoft.com/office/drawing/2014/main" id="{B26E78AD-5632-A335-0E42-03C04046F8E6}"/>
              </a:ext>
            </a:extLst>
          </p:cNvPr>
          <p:cNvSpPr txBox="1"/>
          <p:nvPr/>
        </p:nvSpPr>
        <p:spPr>
          <a:xfrm>
            <a:off x="424069" y="6231132"/>
            <a:ext cx="8774390" cy="461665"/>
          </a:xfrm>
          <a:prstGeom prst="rect">
            <a:avLst/>
          </a:prstGeom>
          <a:noFill/>
        </p:spPr>
        <p:txBody>
          <a:bodyPr wrap="square">
            <a:spAutoFit/>
          </a:bodyPr>
          <a:lstStyle/>
          <a:p>
            <a:r>
              <a:rPr lang="es-PE" sz="1200" dirty="0">
                <a:hlinkClick r:id="rId4"/>
              </a:rPr>
              <a:t>https://www.pronabec.gob.pe/beca-18/?fbclid=IwY2xjawNDdpxleHRuA2FlbQIxMABicmlkETFFbE5aOVpjaFpoQmdUaXA4AR663_B-McGKCPKXhOgG-OwYksfXOAtAakm30DEPrrNCb_D3ygZpy-dpKNPK9A_aem_XOQ8GOVQ_x1k55Ws668iKg</a:t>
            </a:r>
            <a:endParaRPr lang="es-PE" sz="1200" dirty="0"/>
          </a:p>
        </p:txBody>
      </p:sp>
      <p:sp>
        <p:nvSpPr>
          <p:cNvPr id="14" name="CuadroTexto 13">
            <a:extLst>
              <a:ext uri="{FF2B5EF4-FFF2-40B4-BE49-F238E27FC236}">
                <a16:creationId xmlns:a16="http://schemas.microsoft.com/office/drawing/2014/main" id="{001C4903-6DCF-CE9E-A501-F695116CB76C}"/>
              </a:ext>
            </a:extLst>
          </p:cNvPr>
          <p:cNvSpPr txBox="1"/>
          <p:nvPr/>
        </p:nvSpPr>
        <p:spPr>
          <a:xfrm>
            <a:off x="5244548" y="3059668"/>
            <a:ext cx="3980415" cy="369332"/>
          </a:xfrm>
          <a:prstGeom prst="rect">
            <a:avLst/>
          </a:prstGeom>
          <a:noFill/>
        </p:spPr>
        <p:txBody>
          <a:bodyPr wrap="square">
            <a:spAutoFit/>
          </a:bodyPr>
          <a:lstStyle/>
          <a:p>
            <a:r>
              <a:rPr lang="es-PE" b="1" dirty="0">
                <a:hlinkClick r:id="rId5"/>
              </a:rPr>
              <a:t>https://web.facebook.com/PRONABEC</a:t>
            </a:r>
            <a:endParaRPr lang="es-PE" b="1" dirty="0"/>
          </a:p>
        </p:txBody>
      </p:sp>
    </p:spTree>
    <p:extLst>
      <p:ext uri="{BB962C8B-B14F-4D97-AF65-F5344CB8AC3E}">
        <p14:creationId xmlns:p14="http://schemas.microsoft.com/office/powerpoint/2010/main" val="118356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5F6A-ECA5-BF5E-1413-B598DAD12240}"/>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4DF612F3-D9C7-3032-15A8-C6C06416DA51}"/>
              </a:ext>
            </a:extLst>
          </p:cNvPr>
          <p:cNvSpPr>
            <a:spLocks noGrp="1"/>
          </p:cNvSpPr>
          <p:nvPr>
            <p:ph type="title"/>
          </p:nvPr>
        </p:nvSpPr>
        <p:spPr/>
        <p:txBody>
          <a:bodyPr>
            <a:normAutofit/>
          </a:bodyPr>
          <a:lstStyle/>
          <a:p>
            <a:r>
              <a:rPr lang="es-ES" sz="3600" b="1" dirty="0">
                <a:cs typeface="Arial" panose="020B0604020202020204" pitchFamily="34" charset="0"/>
              </a:rPr>
              <a:t>Oportunidades de Becas en el Perú</a:t>
            </a:r>
          </a:p>
        </p:txBody>
      </p:sp>
      <p:sp>
        <p:nvSpPr>
          <p:cNvPr id="2" name="Marcador de número de diapositiva 1">
            <a:extLst>
              <a:ext uri="{FF2B5EF4-FFF2-40B4-BE49-F238E27FC236}">
                <a16:creationId xmlns:a16="http://schemas.microsoft.com/office/drawing/2014/main" id="{8CB65B69-B83C-E073-537D-898EE44BFFCF}"/>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22</a:t>
            </a:fld>
            <a:endParaRPr lang="en-US" dirty="0">
              <a:solidFill>
                <a:schemeClr val="tx1"/>
              </a:solidFill>
              <a:latin typeface="+mj-lt"/>
            </a:endParaRPr>
          </a:p>
        </p:txBody>
      </p:sp>
      <p:sp>
        <p:nvSpPr>
          <p:cNvPr id="12" name="CuadroTexto 11">
            <a:extLst>
              <a:ext uri="{FF2B5EF4-FFF2-40B4-BE49-F238E27FC236}">
                <a16:creationId xmlns:a16="http://schemas.microsoft.com/office/drawing/2014/main" id="{7C450218-0A02-6B0D-543B-79BD5EC49323}"/>
              </a:ext>
            </a:extLst>
          </p:cNvPr>
          <p:cNvSpPr txBox="1"/>
          <p:nvPr/>
        </p:nvSpPr>
        <p:spPr>
          <a:xfrm>
            <a:off x="424069" y="5820313"/>
            <a:ext cx="8774390" cy="461665"/>
          </a:xfrm>
          <a:prstGeom prst="rect">
            <a:avLst/>
          </a:prstGeom>
          <a:noFill/>
        </p:spPr>
        <p:txBody>
          <a:bodyPr wrap="square">
            <a:spAutoFit/>
          </a:bodyPr>
          <a:lstStyle/>
          <a:p>
            <a:r>
              <a:rPr lang="es-PE" sz="1200" dirty="0">
                <a:hlinkClick r:id="rId3"/>
              </a:rPr>
              <a:t>https://www.pronabec.gob.pe/beca-18/?fbclid=IwY2xjawNDdpxleHRuA2FlbQIxMABicmlkETFFbE5aOVpjaFpoQmdUaXA4AR663_B-McGKCPKXhOgG-OwYksfXOAtAakm30DEPrrNCb_D3ygZpy-dpKNPK9A_aem_XOQ8GOVQ_x1k55Ws668iKg</a:t>
            </a:r>
            <a:endParaRPr lang="es-PE" sz="1200" dirty="0"/>
          </a:p>
        </p:txBody>
      </p:sp>
      <p:pic>
        <p:nvPicPr>
          <p:cNvPr id="5" name="Imagen 4">
            <a:extLst>
              <a:ext uri="{FF2B5EF4-FFF2-40B4-BE49-F238E27FC236}">
                <a16:creationId xmlns:a16="http://schemas.microsoft.com/office/drawing/2014/main" id="{1A0896C7-F9DC-A969-2EAA-312AC9B9F002}"/>
              </a:ext>
            </a:extLst>
          </p:cNvPr>
          <p:cNvPicPr>
            <a:picLocks noChangeAspect="1"/>
          </p:cNvPicPr>
          <p:nvPr/>
        </p:nvPicPr>
        <p:blipFill>
          <a:blip r:embed="rId4"/>
          <a:stretch>
            <a:fillRect/>
          </a:stretch>
        </p:blipFill>
        <p:spPr>
          <a:xfrm>
            <a:off x="452437" y="1690689"/>
            <a:ext cx="9001125" cy="3924300"/>
          </a:xfrm>
          <a:prstGeom prst="rect">
            <a:avLst/>
          </a:prstGeom>
        </p:spPr>
      </p:pic>
    </p:spTree>
    <p:extLst>
      <p:ext uri="{BB962C8B-B14F-4D97-AF65-F5344CB8AC3E}">
        <p14:creationId xmlns:p14="http://schemas.microsoft.com/office/powerpoint/2010/main" val="87189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F8365-DED5-F256-F4E4-05B50BF34F50}"/>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4B3133-9A43-283B-BD75-849AF0F7A321}"/>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23</a:t>
            </a:fld>
            <a:endParaRPr lang="en-US" dirty="0">
              <a:solidFill>
                <a:schemeClr val="tx1"/>
              </a:solidFill>
              <a:latin typeface="+mj-lt"/>
            </a:endParaRPr>
          </a:p>
        </p:txBody>
      </p:sp>
      <p:sp>
        <p:nvSpPr>
          <p:cNvPr id="12" name="CuadroTexto 11">
            <a:extLst>
              <a:ext uri="{FF2B5EF4-FFF2-40B4-BE49-F238E27FC236}">
                <a16:creationId xmlns:a16="http://schemas.microsoft.com/office/drawing/2014/main" id="{9864372C-5A79-EDB3-3706-FA441E471BB9}"/>
              </a:ext>
            </a:extLst>
          </p:cNvPr>
          <p:cNvSpPr txBox="1"/>
          <p:nvPr/>
        </p:nvSpPr>
        <p:spPr>
          <a:xfrm>
            <a:off x="424069" y="6231132"/>
            <a:ext cx="8774390" cy="461665"/>
          </a:xfrm>
          <a:prstGeom prst="rect">
            <a:avLst/>
          </a:prstGeom>
          <a:noFill/>
        </p:spPr>
        <p:txBody>
          <a:bodyPr wrap="square">
            <a:spAutoFit/>
          </a:bodyPr>
          <a:lstStyle/>
          <a:p>
            <a:r>
              <a:rPr lang="es-PE" sz="1200" dirty="0">
                <a:hlinkClick r:id="rId3"/>
              </a:rPr>
              <a:t>https://www.pronabec.gob.pe/beca-18/?fbclid=IwY2xjawNDdpxleHRuA2FlbQIxMABicmlkETFFbE5aOVpjaFpoQmdUaXA4AR663_B-McGKCPKXhOgG-OwYksfXOAtAakm30DEPrrNCb_D3ygZpy-dpKNPK9A_aem_XOQ8GOVQ_x1k55Ws668iKg</a:t>
            </a:r>
            <a:endParaRPr lang="es-PE" sz="1200" dirty="0"/>
          </a:p>
        </p:txBody>
      </p:sp>
      <p:pic>
        <p:nvPicPr>
          <p:cNvPr id="5" name="Imagen 4">
            <a:extLst>
              <a:ext uri="{FF2B5EF4-FFF2-40B4-BE49-F238E27FC236}">
                <a16:creationId xmlns:a16="http://schemas.microsoft.com/office/drawing/2014/main" id="{660925D5-9EB9-4AA1-7CCF-3CAB541EB179}"/>
              </a:ext>
            </a:extLst>
          </p:cNvPr>
          <p:cNvPicPr>
            <a:picLocks noChangeAspect="1"/>
          </p:cNvPicPr>
          <p:nvPr/>
        </p:nvPicPr>
        <p:blipFill>
          <a:blip r:embed="rId4"/>
          <a:stretch>
            <a:fillRect/>
          </a:stretch>
        </p:blipFill>
        <p:spPr>
          <a:xfrm>
            <a:off x="2322236" y="330683"/>
            <a:ext cx="5553075" cy="5534025"/>
          </a:xfrm>
          <a:prstGeom prst="rect">
            <a:avLst/>
          </a:prstGeom>
        </p:spPr>
      </p:pic>
    </p:spTree>
    <p:extLst>
      <p:ext uri="{BB962C8B-B14F-4D97-AF65-F5344CB8AC3E}">
        <p14:creationId xmlns:p14="http://schemas.microsoft.com/office/powerpoint/2010/main" val="77936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3790F-AD09-A76E-4B60-79ED17CF4A3B}"/>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153F6671-B085-1EE0-ED82-B5F433323259}"/>
              </a:ext>
            </a:extLst>
          </p:cNvPr>
          <p:cNvSpPr>
            <a:spLocks noGrp="1"/>
          </p:cNvSpPr>
          <p:nvPr>
            <p:ph type="title"/>
          </p:nvPr>
        </p:nvSpPr>
        <p:spPr/>
        <p:txBody>
          <a:bodyPr>
            <a:normAutofit/>
          </a:bodyPr>
          <a:lstStyle/>
          <a:p>
            <a:r>
              <a:rPr lang="es-ES" sz="3600" b="1" dirty="0">
                <a:cs typeface="Arial" panose="020B0604020202020204" pitchFamily="34" charset="0"/>
              </a:rPr>
              <a:t>Oportunidades de Becas en el Perú</a:t>
            </a:r>
          </a:p>
        </p:txBody>
      </p:sp>
      <p:sp>
        <p:nvSpPr>
          <p:cNvPr id="2" name="Marcador de número de diapositiva 1">
            <a:extLst>
              <a:ext uri="{FF2B5EF4-FFF2-40B4-BE49-F238E27FC236}">
                <a16:creationId xmlns:a16="http://schemas.microsoft.com/office/drawing/2014/main" id="{9C98B242-0371-79B9-D7C4-43A403DA57C2}"/>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24</a:t>
            </a:fld>
            <a:endParaRPr lang="en-US" dirty="0">
              <a:solidFill>
                <a:schemeClr val="tx1"/>
              </a:solidFill>
              <a:latin typeface="+mj-lt"/>
            </a:endParaRPr>
          </a:p>
        </p:txBody>
      </p:sp>
      <p:pic>
        <p:nvPicPr>
          <p:cNvPr id="4" name="Imagen 3">
            <a:extLst>
              <a:ext uri="{FF2B5EF4-FFF2-40B4-BE49-F238E27FC236}">
                <a16:creationId xmlns:a16="http://schemas.microsoft.com/office/drawing/2014/main" id="{18C1A5B6-EC62-A701-E865-A031829BCABD}"/>
              </a:ext>
            </a:extLst>
          </p:cNvPr>
          <p:cNvPicPr>
            <a:picLocks noChangeAspect="1"/>
          </p:cNvPicPr>
          <p:nvPr/>
        </p:nvPicPr>
        <p:blipFill>
          <a:blip r:embed="rId3"/>
          <a:stretch>
            <a:fillRect/>
          </a:stretch>
        </p:blipFill>
        <p:spPr>
          <a:xfrm>
            <a:off x="2840107" y="1690689"/>
            <a:ext cx="4648200" cy="2400300"/>
          </a:xfrm>
          <a:prstGeom prst="rect">
            <a:avLst/>
          </a:prstGeom>
        </p:spPr>
      </p:pic>
      <p:sp>
        <p:nvSpPr>
          <p:cNvPr id="8" name="CuadroTexto 7">
            <a:extLst>
              <a:ext uri="{FF2B5EF4-FFF2-40B4-BE49-F238E27FC236}">
                <a16:creationId xmlns:a16="http://schemas.microsoft.com/office/drawing/2014/main" id="{BA8682BE-70A0-8B84-4393-38E88B87528F}"/>
              </a:ext>
            </a:extLst>
          </p:cNvPr>
          <p:cNvSpPr txBox="1"/>
          <p:nvPr/>
        </p:nvSpPr>
        <p:spPr>
          <a:xfrm>
            <a:off x="826605" y="4382534"/>
            <a:ext cx="8675204" cy="1754326"/>
          </a:xfrm>
          <a:prstGeom prst="rect">
            <a:avLst/>
          </a:prstGeom>
          <a:noFill/>
        </p:spPr>
        <p:txBody>
          <a:bodyPr wrap="square">
            <a:spAutoFit/>
          </a:bodyPr>
          <a:lstStyle/>
          <a:p>
            <a:pPr algn="just" fontAlgn="base">
              <a:buNone/>
            </a:pPr>
            <a:r>
              <a:rPr lang="es-ES" b="0" i="0" dirty="0">
                <a:effectLst/>
                <a:latin typeface="Roboto" panose="02000000000000000000" pitchFamily="2" charset="0"/>
              </a:rPr>
              <a:t>La Beca Perú es una oportunidad única, creada gracias al apoyo de instituciones educativas privadas que creen en el talento peruano. El </a:t>
            </a:r>
            <a:r>
              <a:rPr lang="es-ES" b="0" i="0" dirty="0" err="1">
                <a:effectLst/>
                <a:latin typeface="Roboto" panose="02000000000000000000" pitchFamily="2" charset="0"/>
              </a:rPr>
              <a:t>Pronabec</a:t>
            </a:r>
            <a:r>
              <a:rPr lang="es-ES" b="0" i="0" dirty="0">
                <a:effectLst/>
                <a:latin typeface="Roboto" panose="02000000000000000000" pitchFamily="2" charset="0"/>
              </a:rPr>
              <a:t> no las subvenciona.</a:t>
            </a:r>
          </a:p>
          <a:p>
            <a:pPr algn="just" fontAlgn="base">
              <a:buNone/>
            </a:pPr>
            <a:endParaRPr lang="es-ES" b="0" i="0" dirty="0">
              <a:effectLst/>
              <a:latin typeface="Roboto" panose="02000000000000000000" pitchFamily="2" charset="0"/>
            </a:endParaRPr>
          </a:p>
          <a:p>
            <a:pPr algn="just" fontAlgn="base">
              <a:buNone/>
            </a:pPr>
            <a:r>
              <a:rPr lang="es-ES" b="1" i="0" dirty="0">
                <a:effectLst/>
                <a:latin typeface="Roboto" panose="02000000000000000000" pitchFamily="2" charset="0"/>
              </a:rPr>
              <a:t>Cada institución establece los beneficios y requisitos de sus becas, por lo que los gastos no cubiertos estarán a cargo de los beneficiarios.</a:t>
            </a:r>
            <a:endParaRPr lang="es-ES" b="0" i="0" dirty="0">
              <a:effectLst/>
              <a:latin typeface="Roboto" panose="02000000000000000000" pitchFamily="2" charset="0"/>
            </a:endParaRPr>
          </a:p>
        </p:txBody>
      </p:sp>
    </p:spTree>
    <p:extLst>
      <p:ext uri="{BB962C8B-B14F-4D97-AF65-F5344CB8AC3E}">
        <p14:creationId xmlns:p14="http://schemas.microsoft.com/office/powerpoint/2010/main" val="63230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F33F-AB6C-2A3B-084A-C34BE6767F3C}"/>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736FDB27-2592-5409-458D-12339E8748B9}"/>
              </a:ext>
            </a:extLst>
          </p:cNvPr>
          <p:cNvSpPr>
            <a:spLocks noGrp="1"/>
          </p:cNvSpPr>
          <p:nvPr>
            <p:ph type="title"/>
          </p:nvPr>
        </p:nvSpPr>
        <p:spPr/>
        <p:txBody>
          <a:bodyPr>
            <a:normAutofit/>
          </a:bodyPr>
          <a:lstStyle/>
          <a:p>
            <a:r>
              <a:rPr lang="es-ES" sz="3600" b="1" dirty="0">
                <a:cs typeface="Arial" panose="020B0604020202020204" pitchFamily="34" charset="0"/>
              </a:rPr>
              <a:t>Oportunidades de Becas en el Perú</a:t>
            </a:r>
          </a:p>
        </p:txBody>
      </p:sp>
      <p:sp>
        <p:nvSpPr>
          <p:cNvPr id="2" name="Marcador de número de diapositiva 1">
            <a:extLst>
              <a:ext uri="{FF2B5EF4-FFF2-40B4-BE49-F238E27FC236}">
                <a16:creationId xmlns:a16="http://schemas.microsoft.com/office/drawing/2014/main" id="{863298E6-3796-2227-5D81-6E24FF8CF47E}"/>
              </a:ext>
            </a:extLst>
          </p:cNvPr>
          <p:cNvSpPr>
            <a:spLocks noGrp="1"/>
          </p:cNvSpPr>
          <p:nvPr>
            <p:ph type="sldNum" sz="quarter" idx="12"/>
          </p:nvPr>
        </p:nvSpPr>
        <p:spPr/>
        <p:txBody>
          <a:bodyPr/>
          <a:lstStyle/>
          <a:p>
            <a:fld id="{4FAB73BC-B049-4115-A692-8D63A059BFB8}" type="slidenum">
              <a:rPr lang="en-US" smtClean="0">
                <a:solidFill>
                  <a:schemeClr val="tx1"/>
                </a:solidFill>
                <a:latin typeface="+mj-lt"/>
              </a:rPr>
              <a:pPr/>
              <a:t>25</a:t>
            </a:fld>
            <a:endParaRPr lang="en-US" dirty="0">
              <a:solidFill>
                <a:schemeClr val="tx1"/>
              </a:solidFill>
              <a:latin typeface="+mj-lt"/>
            </a:endParaRPr>
          </a:p>
        </p:txBody>
      </p:sp>
      <p:pic>
        <p:nvPicPr>
          <p:cNvPr id="9" name="Imagen 8">
            <a:extLst>
              <a:ext uri="{FF2B5EF4-FFF2-40B4-BE49-F238E27FC236}">
                <a16:creationId xmlns:a16="http://schemas.microsoft.com/office/drawing/2014/main" id="{01D6DA6A-5E4F-42E8-44AB-BA1305600A7C}"/>
              </a:ext>
            </a:extLst>
          </p:cNvPr>
          <p:cNvPicPr>
            <a:picLocks noChangeAspect="1"/>
          </p:cNvPicPr>
          <p:nvPr/>
        </p:nvPicPr>
        <p:blipFill>
          <a:blip r:embed="rId3"/>
          <a:stretch>
            <a:fillRect/>
          </a:stretch>
        </p:blipFill>
        <p:spPr>
          <a:xfrm>
            <a:off x="1971675" y="1304374"/>
            <a:ext cx="5962650" cy="5038725"/>
          </a:xfrm>
          <a:prstGeom prst="rect">
            <a:avLst/>
          </a:prstGeom>
        </p:spPr>
      </p:pic>
    </p:spTree>
    <p:extLst>
      <p:ext uri="{BB962C8B-B14F-4D97-AF65-F5344CB8AC3E}">
        <p14:creationId xmlns:p14="http://schemas.microsoft.com/office/powerpoint/2010/main" val="2968766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6" name="Imagen 5">
            <a:extLst>
              <a:ext uri="{FF2B5EF4-FFF2-40B4-BE49-F238E27FC236}">
                <a16:creationId xmlns:a16="http://schemas.microsoft.com/office/drawing/2014/main" id="{8E0CD3AE-D971-2402-E03E-87A30B4A5EFC}"/>
              </a:ext>
            </a:extLst>
          </p:cNvPr>
          <p:cNvPicPr>
            <a:picLocks noChangeAspect="1"/>
          </p:cNvPicPr>
          <p:nvPr/>
        </p:nvPicPr>
        <p:blipFill>
          <a:blip r:embed="rId3"/>
          <a:stretch>
            <a:fillRect/>
          </a:stretch>
        </p:blipFill>
        <p:spPr>
          <a:xfrm>
            <a:off x="1566838" y="0"/>
            <a:ext cx="6772324" cy="6858000"/>
          </a:xfrm>
          <a:prstGeom prst="rect">
            <a:avLst/>
          </a:prstGeom>
        </p:spPr>
      </p:pic>
    </p:spTree>
    <p:extLst>
      <p:ext uri="{BB962C8B-B14F-4D97-AF65-F5344CB8AC3E}">
        <p14:creationId xmlns:p14="http://schemas.microsoft.com/office/powerpoint/2010/main" val="427907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6697-2D94-0497-88B4-BB65D0DDD10B}"/>
            </a:ext>
          </a:extLst>
        </p:cNvPr>
        <p:cNvGrpSpPr/>
        <p:nvPr/>
      </p:nvGrpSpPr>
      <p:grpSpPr>
        <a:xfrm>
          <a:off x="0" y="0"/>
          <a:ext cx="0" cy="0"/>
          <a:chOff x="0" y="0"/>
          <a:chExt cx="0" cy="0"/>
        </a:xfrm>
      </p:grpSpPr>
      <p:pic>
        <p:nvPicPr>
          <p:cNvPr id="1026" name="Picture 2" descr="create security question">
            <a:extLst>
              <a:ext uri="{FF2B5EF4-FFF2-40B4-BE49-F238E27FC236}">
                <a16:creationId xmlns:a16="http://schemas.microsoft.com/office/drawing/2014/main" id="{5F63809E-2D1E-6E56-AB87-3E78A463F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447" y="4047617"/>
            <a:ext cx="5390866" cy="2611539"/>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1C28EF2-EAB2-6826-C682-2D1418989757}"/>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3" name="2 Rectángulo">
            <a:extLst>
              <a:ext uri="{FF2B5EF4-FFF2-40B4-BE49-F238E27FC236}">
                <a16:creationId xmlns:a16="http://schemas.microsoft.com/office/drawing/2014/main" id="{D070A9F3-C60F-3C93-6C87-0A6D808E07BD}"/>
              </a:ext>
            </a:extLst>
          </p:cNvPr>
          <p:cNvSpPr/>
          <p:nvPr/>
        </p:nvSpPr>
        <p:spPr>
          <a:xfrm>
            <a:off x="983282" y="855596"/>
            <a:ext cx="4888069" cy="1569660"/>
          </a:xfrm>
          <a:prstGeom prst="rect">
            <a:avLst/>
          </a:prstGeom>
          <a:noFill/>
        </p:spPr>
        <p:txBody>
          <a:bodyPr wrap="none" lIns="91440" tIns="45720" rIns="91440" bIns="45720">
            <a:spAutoFit/>
          </a:bodyPr>
          <a:lstStyle/>
          <a:p>
            <a:pPr algn="ctr"/>
            <a:r>
              <a:rPr lang="es-E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a:t>
            </a:r>
            <a:endParaRPr lang="es-E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290" name="Picture 2">
            <a:extLst>
              <a:ext uri="{FF2B5EF4-FFF2-40B4-BE49-F238E27FC236}">
                <a16:creationId xmlns:a16="http://schemas.microsoft.com/office/drawing/2014/main" id="{5C839B0A-D2B8-8BE0-F34E-442A4B523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563" y="725616"/>
            <a:ext cx="21907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A1862572-B6E7-3653-E7D4-67ED5EF4F2B9}"/>
              </a:ext>
            </a:extLst>
          </p:cNvPr>
          <p:cNvSpPr txBox="1"/>
          <p:nvPr/>
        </p:nvSpPr>
        <p:spPr>
          <a:xfrm>
            <a:off x="1338470" y="2715993"/>
            <a:ext cx="5754973" cy="2246769"/>
          </a:xfrm>
          <a:prstGeom prst="rect">
            <a:avLst/>
          </a:prstGeom>
          <a:noFill/>
        </p:spPr>
        <p:txBody>
          <a:bodyPr wrap="none" rtlCol="0">
            <a:spAutoFit/>
          </a:bodyPr>
          <a:lstStyle/>
          <a:p>
            <a:r>
              <a:rPr lang="en-US" sz="2800" dirty="0"/>
              <a:t>eduardodiaz_1815@hotmail.com</a:t>
            </a:r>
          </a:p>
          <a:p>
            <a:endParaRPr lang="en-US" sz="2800" dirty="0"/>
          </a:p>
          <a:p>
            <a:r>
              <a:rPr lang="en-US" sz="2800" dirty="0"/>
              <a:t>Web Personal:</a:t>
            </a:r>
          </a:p>
          <a:p>
            <a:r>
              <a:rPr lang="en-US" sz="2800" dirty="0">
                <a:hlinkClick r:id="rId5"/>
              </a:rPr>
              <a:t>http://mural.uv.es/diazsua/index.html</a:t>
            </a:r>
            <a:endParaRPr lang="en-US" sz="2800" dirty="0"/>
          </a:p>
          <a:p>
            <a:endParaRPr lang="en-US" sz="2800" dirty="0"/>
          </a:p>
        </p:txBody>
      </p:sp>
    </p:spTree>
    <p:extLst>
      <p:ext uri="{BB962C8B-B14F-4D97-AF65-F5344CB8AC3E}">
        <p14:creationId xmlns:p14="http://schemas.microsoft.com/office/powerpoint/2010/main" val="234851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3600" b="1" dirty="0">
                <a:latin typeface="+mn-lt"/>
                <a:cs typeface="Arial" panose="020B0604020202020204" pitchFamily="34" charset="0"/>
              </a:rPr>
              <a:t>Agenda</a:t>
            </a:r>
          </a:p>
        </p:txBody>
      </p:sp>
      <p:sp>
        <p:nvSpPr>
          <p:cNvPr id="3" name="Marcador de contenido 2"/>
          <p:cNvSpPr>
            <a:spLocks noGrp="1"/>
          </p:cNvSpPr>
          <p:nvPr>
            <p:ph idx="1"/>
          </p:nvPr>
        </p:nvSpPr>
        <p:spPr>
          <a:xfrm>
            <a:off x="1075601" y="1463730"/>
            <a:ext cx="7688753" cy="4525963"/>
          </a:xfrm>
        </p:spPr>
        <p:txBody>
          <a:bodyPr>
            <a:normAutofit/>
          </a:bodyPr>
          <a:lstStyle/>
          <a:p>
            <a:pPr marL="571500" indent="-571500">
              <a:spcBef>
                <a:spcPts val="1800"/>
              </a:spcBef>
              <a:buFont typeface="+mj-lt"/>
              <a:buAutoNum type="romanUcPeriod"/>
            </a:pPr>
            <a:r>
              <a:rPr lang="en-GB" sz="2400" b="1" dirty="0">
                <a:solidFill>
                  <a:schemeClr val="accent1">
                    <a:lumMod val="75000"/>
                  </a:schemeClr>
                </a:solidFill>
                <a:latin typeface="+mj-lt"/>
                <a:cs typeface="Arial" panose="020B0604020202020204" pitchFamily="34" charset="0"/>
              </a:rPr>
              <a:t>La Ingeniería</a:t>
            </a:r>
          </a:p>
          <a:p>
            <a:pPr marL="514350" indent="-514350">
              <a:spcBef>
                <a:spcPts val="1800"/>
              </a:spcBef>
              <a:buAutoNum type="romanUcPeriod"/>
            </a:pPr>
            <a:r>
              <a:rPr lang="en-GB" sz="2000" dirty="0">
                <a:solidFill>
                  <a:schemeClr val="bg1">
                    <a:lumMod val="50000"/>
                  </a:schemeClr>
                </a:solidFill>
                <a:latin typeface="+mj-lt"/>
                <a:cs typeface="Arial" panose="020B0604020202020204" pitchFamily="34" charset="0"/>
              </a:rPr>
              <a:t>Ingeniería de Software – </a:t>
            </a:r>
            <a:r>
              <a:rPr lang="en-GB" sz="2000" dirty="0" err="1">
                <a:solidFill>
                  <a:schemeClr val="bg1">
                    <a:lumMod val="50000"/>
                  </a:schemeClr>
                </a:solidFill>
                <a:latin typeface="+mj-lt"/>
                <a:cs typeface="Arial" panose="020B0604020202020204" pitchFamily="34" charset="0"/>
              </a:rPr>
              <a:t>Proyectos</a:t>
            </a:r>
            <a:endParaRPr lang="en-GB" sz="2000" dirty="0">
              <a:solidFill>
                <a:schemeClr val="bg1">
                  <a:lumMod val="50000"/>
                </a:schemeClr>
              </a:solidFill>
              <a:latin typeface="+mj-lt"/>
              <a:cs typeface="Arial" panose="020B0604020202020204" pitchFamily="34" charset="0"/>
            </a:endParaRP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Inteligencia</a:t>
            </a:r>
            <a:r>
              <a:rPr lang="en-GB" sz="2000" dirty="0">
                <a:solidFill>
                  <a:schemeClr val="bg1">
                    <a:lumMod val="50000"/>
                  </a:schemeClr>
                </a:solidFill>
                <a:latin typeface="+mj-lt"/>
                <a:cs typeface="Arial" panose="020B0604020202020204" pitchFamily="34" charset="0"/>
              </a:rPr>
              <a:t> Artificial</a:t>
            </a: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Oportunidades</a:t>
            </a:r>
            <a:r>
              <a:rPr lang="en-GB" sz="2000" dirty="0">
                <a:solidFill>
                  <a:schemeClr val="bg1">
                    <a:lumMod val="50000"/>
                  </a:schemeClr>
                </a:solidFill>
                <a:latin typeface="+mj-lt"/>
                <a:cs typeface="Arial" panose="020B0604020202020204" pitchFamily="34" charset="0"/>
              </a:rPr>
              <a:t> de </a:t>
            </a:r>
            <a:r>
              <a:rPr lang="en-GB" sz="2000" dirty="0" err="1">
                <a:solidFill>
                  <a:schemeClr val="bg1">
                    <a:lumMod val="50000"/>
                  </a:schemeClr>
                </a:solidFill>
                <a:latin typeface="+mj-lt"/>
                <a:cs typeface="Arial" panose="020B0604020202020204" pitchFamily="34" charset="0"/>
              </a:rPr>
              <a:t>becas</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en</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el</a:t>
            </a:r>
            <a:r>
              <a:rPr lang="en-GB" sz="2000" dirty="0">
                <a:solidFill>
                  <a:schemeClr val="bg1">
                    <a:lumMod val="50000"/>
                  </a:schemeClr>
                </a:solidFill>
                <a:latin typeface="+mj-lt"/>
                <a:cs typeface="Arial" panose="020B0604020202020204" pitchFamily="34" charset="0"/>
              </a:rPr>
              <a:t> Perú</a:t>
            </a:r>
            <a:endParaRPr lang="en-GB" sz="2000" dirty="0">
              <a:latin typeface="+mj-lt"/>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69475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lgn="l"/>
            <a:r>
              <a:rPr lang="es-ES" sz="2800" b="1" dirty="0">
                <a:cs typeface="Arial" panose="020B0604020202020204" pitchFamily="34" charset="0"/>
              </a:rPr>
              <a:t>I. La Ingeniería</a:t>
            </a:r>
          </a:p>
        </p:txBody>
      </p:sp>
      <p:sp>
        <p:nvSpPr>
          <p:cNvPr id="2" name="Marcador de número de diapositiva 1"/>
          <p:cNvSpPr>
            <a:spLocks noGrp="1"/>
          </p:cNvSpPr>
          <p:nvPr>
            <p:ph type="sldNum" sz="quarter" idx="12"/>
          </p:nvPr>
        </p:nvSpPr>
        <p:spPr/>
        <p:txBody>
          <a:bodyPr/>
          <a:lstStyle/>
          <a:p>
            <a:fld id="{4FAB73BC-B049-4115-A692-8D63A059BFB8}" type="slidenum">
              <a:rPr lang="en-US" smtClean="0"/>
              <a:pPr/>
              <a:t>4</a:t>
            </a:fld>
            <a:endParaRPr lang="en-US" dirty="0"/>
          </a:p>
        </p:txBody>
      </p:sp>
      <p:sp>
        <p:nvSpPr>
          <p:cNvPr id="4" name="CuadroTexto 3">
            <a:extLst>
              <a:ext uri="{FF2B5EF4-FFF2-40B4-BE49-F238E27FC236}">
                <a16:creationId xmlns:a16="http://schemas.microsoft.com/office/drawing/2014/main" id="{0E413A92-E652-3F11-C07F-914FBEB8207A}"/>
              </a:ext>
            </a:extLst>
          </p:cNvPr>
          <p:cNvSpPr txBox="1"/>
          <p:nvPr/>
        </p:nvSpPr>
        <p:spPr>
          <a:xfrm>
            <a:off x="1400314" y="1614165"/>
            <a:ext cx="6854686" cy="769441"/>
          </a:xfrm>
          <a:prstGeom prst="rect">
            <a:avLst/>
          </a:prstGeom>
          <a:noFill/>
        </p:spPr>
        <p:txBody>
          <a:bodyPr wrap="square">
            <a:spAutoFit/>
          </a:bodyPr>
          <a:lstStyle/>
          <a:p>
            <a:pPr algn="ctr"/>
            <a:r>
              <a:rPr lang="es-ES" sz="2000" b="0" i="0" dirty="0">
                <a:effectLst/>
                <a:latin typeface="Google Sans"/>
              </a:rPr>
              <a:t>La ingeniería proviene </a:t>
            </a:r>
            <a:r>
              <a:rPr lang="es-ES" sz="2000" dirty="0"/>
              <a:t>de la palabra latina </a:t>
            </a:r>
            <a:r>
              <a:rPr lang="es-ES" sz="2000" b="1" dirty="0">
                <a:solidFill>
                  <a:srgbClr val="FF0000"/>
                </a:solidFill>
              </a:rPr>
              <a:t>«</a:t>
            </a:r>
            <a:r>
              <a:rPr lang="es-ES" sz="2000" b="1" dirty="0" err="1">
                <a:solidFill>
                  <a:srgbClr val="FF0000"/>
                </a:solidFill>
              </a:rPr>
              <a:t>ingenium</a:t>
            </a:r>
            <a:r>
              <a:rPr lang="es-ES" sz="2000" b="1" dirty="0">
                <a:solidFill>
                  <a:srgbClr val="FF0000"/>
                </a:solidFill>
              </a:rPr>
              <a:t>», </a:t>
            </a:r>
            <a:r>
              <a:rPr lang="es-ES" sz="2000" dirty="0"/>
              <a:t>que significa "capacidad para </a:t>
            </a:r>
            <a:r>
              <a:rPr lang="es-ES" sz="2400" b="1" dirty="0"/>
              <a:t>inventar", "idear" o "crear"</a:t>
            </a:r>
            <a:endParaRPr lang="es-PE" sz="2000" b="1" dirty="0"/>
          </a:p>
        </p:txBody>
      </p:sp>
      <p:pic>
        <p:nvPicPr>
          <p:cNvPr id="8" name="Imagen 7">
            <a:extLst>
              <a:ext uri="{FF2B5EF4-FFF2-40B4-BE49-F238E27FC236}">
                <a16:creationId xmlns:a16="http://schemas.microsoft.com/office/drawing/2014/main" id="{EDCCE439-18F6-B37E-A228-4AB90B5128EA}"/>
              </a:ext>
            </a:extLst>
          </p:cNvPr>
          <p:cNvPicPr>
            <a:picLocks noChangeAspect="1"/>
          </p:cNvPicPr>
          <p:nvPr/>
        </p:nvPicPr>
        <p:blipFill>
          <a:blip r:embed="rId3"/>
          <a:stretch>
            <a:fillRect/>
          </a:stretch>
        </p:blipFill>
        <p:spPr>
          <a:xfrm>
            <a:off x="843143" y="2486233"/>
            <a:ext cx="4943295" cy="2442955"/>
          </a:xfrm>
          <a:prstGeom prst="rect">
            <a:avLst/>
          </a:prstGeom>
        </p:spPr>
      </p:pic>
      <p:pic>
        <p:nvPicPr>
          <p:cNvPr id="9" name="Imagen 8">
            <a:extLst>
              <a:ext uri="{FF2B5EF4-FFF2-40B4-BE49-F238E27FC236}">
                <a16:creationId xmlns:a16="http://schemas.microsoft.com/office/drawing/2014/main" id="{0ED6D90C-6C8F-0E13-38F9-27F02E846B98}"/>
              </a:ext>
            </a:extLst>
          </p:cNvPr>
          <p:cNvPicPr>
            <a:picLocks noChangeAspect="1"/>
          </p:cNvPicPr>
          <p:nvPr/>
        </p:nvPicPr>
        <p:blipFill>
          <a:blip r:embed="rId4"/>
          <a:stretch>
            <a:fillRect/>
          </a:stretch>
        </p:blipFill>
        <p:spPr>
          <a:xfrm>
            <a:off x="6284287" y="2596459"/>
            <a:ext cx="2712517" cy="2150166"/>
          </a:xfrm>
          <a:prstGeom prst="rect">
            <a:avLst/>
          </a:prstGeom>
        </p:spPr>
      </p:pic>
      <p:pic>
        <p:nvPicPr>
          <p:cNvPr id="11" name="Imagen 10">
            <a:extLst>
              <a:ext uri="{FF2B5EF4-FFF2-40B4-BE49-F238E27FC236}">
                <a16:creationId xmlns:a16="http://schemas.microsoft.com/office/drawing/2014/main" id="{B2CB11BB-33F8-209C-62B8-7047F7DCFEA8}"/>
              </a:ext>
            </a:extLst>
          </p:cNvPr>
          <p:cNvPicPr>
            <a:picLocks noChangeAspect="1"/>
          </p:cNvPicPr>
          <p:nvPr/>
        </p:nvPicPr>
        <p:blipFill>
          <a:blip r:embed="rId5"/>
          <a:stretch>
            <a:fillRect/>
          </a:stretch>
        </p:blipFill>
        <p:spPr>
          <a:xfrm>
            <a:off x="3152683" y="5238957"/>
            <a:ext cx="1666875" cy="1485900"/>
          </a:xfrm>
          <a:prstGeom prst="rect">
            <a:avLst/>
          </a:prstGeom>
        </p:spPr>
      </p:pic>
      <p:pic>
        <p:nvPicPr>
          <p:cNvPr id="13" name="Imagen 12">
            <a:extLst>
              <a:ext uri="{FF2B5EF4-FFF2-40B4-BE49-F238E27FC236}">
                <a16:creationId xmlns:a16="http://schemas.microsoft.com/office/drawing/2014/main" id="{2DD48715-CBA9-23BD-EB45-ADED431704E0}"/>
              </a:ext>
            </a:extLst>
          </p:cNvPr>
          <p:cNvPicPr>
            <a:picLocks noChangeAspect="1"/>
          </p:cNvPicPr>
          <p:nvPr/>
        </p:nvPicPr>
        <p:blipFill>
          <a:blip r:embed="rId6"/>
          <a:stretch>
            <a:fillRect/>
          </a:stretch>
        </p:blipFill>
        <p:spPr>
          <a:xfrm>
            <a:off x="5441353" y="5031815"/>
            <a:ext cx="2009775" cy="1609725"/>
          </a:xfrm>
          <a:prstGeom prst="rect">
            <a:avLst/>
          </a:prstGeom>
        </p:spPr>
      </p:pic>
    </p:spTree>
    <p:extLst>
      <p:ext uri="{BB962C8B-B14F-4D97-AF65-F5344CB8AC3E}">
        <p14:creationId xmlns:p14="http://schemas.microsoft.com/office/powerpoint/2010/main" val="38960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BC49-33FB-7B66-C7B7-872A459B6F23}"/>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664C6725-7FBF-516C-9102-89B1C4CDA657}"/>
              </a:ext>
            </a:extLst>
          </p:cNvPr>
          <p:cNvSpPr>
            <a:spLocks noGrp="1"/>
          </p:cNvSpPr>
          <p:nvPr>
            <p:ph type="title"/>
          </p:nvPr>
        </p:nvSpPr>
        <p:spPr/>
        <p:txBody>
          <a:bodyPr>
            <a:normAutofit/>
          </a:bodyPr>
          <a:lstStyle/>
          <a:p>
            <a:pPr algn="l"/>
            <a:r>
              <a:rPr lang="es-ES" sz="2800" b="1" dirty="0">
                <a:cs typeface="Arial" panose="020B0604020202020204" pitchFamily="34" charset="0"/>
              </a:rPr>
              <a:t>I. La Ingeniería</a:t>
            </a:r>
          </a:p>
        </p:txBody>
      </p:sp>
      <p:sp>
        <p:nvSpPr>
          <p:cNvPr id="2" name="Marcador de número de diapositiva 1">
            <a:extLst>
              <a:ext uri="{FF2B5EF4-FFF2-40B4-BE49-F238E27FC236}">
                <a16:creationId xmlns:a16="http://schemas.microsoft.com/office/drawing/2014/main" id="{462A86A8-C4C9-CC58-F463-7909F6748E9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15" name="CuadroTexto 14">
            <a:extLst>
              <a:ext uri="{FF2B5EF4-FFF2-40B4-BE49-F238E27FC236}">
                <a16:creationId xmlns:a16="http://schemas.microsoft.com/office/drawing/2014/main" id="{01EE9C69-8A1C-8C6F-0120-927F62211F22}"/>
              </a:ext>
            </a:extLst>
          </p:cNvPr>
          <p:cNvSpPr txBox="1"/>
          <p:nvPr/>
        </p:nvSpPr>
        <p:spPr>
          <a:xfrm>
            <a:off x="1109154" y="1801229"/>
            <a:ext cx="7995091" cy="1891287"/>
          </a:xfrm>
          <a:prstGeom prst="rect">
            <a:avLst/>
          </a:prstGeom>
          <a:noFill/>
        </p:spPr>
        <p:txBody>
          <a:bodyPr wrap="square">
            <a:spAutoFit/>
          </a:bodyPr>
          <a:lstStyle/>
          <a:p>
            <a:pPr algn="ctr">
              <a:lnSpc>
                <a:spcPct val="150000"/>
              </a:lnSpc>
              <a:spcBef>
                <a:spcPts val="600"/>
              </a:spcBef>
              <a:spcAft>
                <a:spcPts val="600"/>
              </a:spcAft>
            </a:pPr>
            <a:r>
              <a:rPr lang="es-ES" sz="2000" dirty="0"/>
              <a:t>La ingeniería es la aplicación del conocimiento científico y matemático para diseñar, construir y mantener sistemas, procesos, materiales y estructuras, con el objetivo de resolver problemas prácticos y satisfacer necesidades humanas de manera eficiente y beneficiosa para la sociedad</a:t>
            </a:r>
            <a:endParaRPr lang="es-ES" sz="2000" b="0" i="0" u="none" strike="noStrike" baseline="0" dirty="0">
              <a:solidFill>
                <a:srgbClr val="000000"/>
              </a:solidFill>
              <a:latin typeface="+mj-lt"/>
              <a:cs typeface="Arial" panose="020B0604020202020204" pitchFamily="34" charset="0"/>
            </a:endParaRPr>
          </a:p>
        </p:txBody>
      </p:sp>
      <p:pic>
        <p:nvPicPr>
          <p:cNvPr id="6" name="Imagen 5">
            <a:extLst>
              <a:ext uri="{FF2B5EF4-FFF2-40B4-BE49-F238E27FC236}">
                <a16:creationId xmlns:a16="http://schemas.microsoft.com/office/drawing/2014/main" id="{005E0096-AB7C-BCD6-298E-6C8BA70F5A77}"/>
              </a:ext>
            </a:extLst>
          </p:cNvPr>
          <p:cNvPicPr>
            <a:picLocks noChangeAspect="1"/>
          </p:cNvPicPr>
          <p:nvPr/>
        </p:nvPicPr>
        <p:blipFill>
          <a:blip r:embed="rId3"/>
          <a:stretch>
            <a:fillRect/>
          </a:stretch>
        </p:blipFill>
        <p:spPr>
          <a:xfrm>
            <a:off x="3733649" y="3940572"/>
            <a:ext cx="2746099" cy="1940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097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8A4C7-C558-EC53-50FB-45312C427652}"/>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BBE263FB-8340-208B-A0FB-217E0EE4F03F}"/>
              </a:ext>
            </a:extLst>
          </p:cNvPr>
          <p:cNvSpPr>
            <a:spLocks noGrp="1"/>
          </p:cNvSpPr>
          <p:nvPr>
            <p:ph type="title"/>
          </p:nvPr>
        </p:nvSpPr>
        <p:spPr/>
        <p:txBody>
          <a:bodyPr>
            <a:normAutofit/>
          </a:bodyPr>
          <a:lstStyle/>
          <a:p>
            <a:pPr algn="l"/>
            <a:r>
              <a:rPr lang="es-ES" sz="2800" b="1" dirty="0">
                <a:cs typeface="Arial" panose="020B0604020202020204" pitchFamily="34" charset="0"/>
              </a:rPr>
              <a:t>I. La Ingeniería</a:t>
            </a:r>
          </a:p>
        </p:txBody>
      </p:sp>
      <p:sp>
        <p:nvSpPr>
          <p:cNvPr id="2" name="Marcador de número de diapositiva 1">
            <a:extLst>
              <a:ext uri="{FF2B5EF4-FFF2-40B4-BE49-F238E27FC236}">
                <a16:creationId xmlns:a16="http://schemas.microsoft.com/office/drawing/2014/main" id="{0B0AD2EC-2D69-250F-0ECB-42D47D105C6A}"/>
              </a:ext>
            </a:extLst>
          </p:cNvPr>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5" name="Imagen 4">
            <a:extLst>
              <a:ext uri="{FF2B5EF4-FFF2-40B4-BE49-F238E27FC236}">
                <a16:creationId xmlns:a16="http://schemas.microsoft.com/office/drawing/2014/main" id="{18F41BCD-4B11-C45A-7A0A-7A3B531DA55D}"/>
              </a:ext>
            </a:extLst>
          </p:cNvPr>
          <p:cNvPicPr>
            <a:picLocks noChangeAspect="1"/>
          </p:cNvPicPr>
          <p:nvPr/>
        </p:nvPicPr>
        <p:blipFill>
          <a:blip r:embed="rId3"/>
          <a:stretch>
            <a:fillRect/>
          </a:stretch>
        </p:blipFill>
        <p:spPr>
          <a:xfrm>
            <a:off x="2011020" y="2009763"/>
            <a:ext cx="2839278" cy="18980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2101E4CB-8CCF-E1BF-82D5-61DA07AC7380}"/>
              </a:ext>
            </a:extLst>
          </p:cNvPr>
          <p:cNvSpPr txBox="1"/>
          <p:nvPr/>
        </p:nvSpPr>
        <p:spPr>
          <a:xfrm>
            <a:off x="2011019" y="1348420"/>
            <a:ext cx="2613991" cy="384721"/>
          </a:xfrm>
          <a:prstGeom prst="rect">
            <a:avLst/>
          </a:prstGeom>
          <a:noFill/>
        </p:spPr>
        <p:txBody>
          <a:bodyPr wrap="square">
            <a:spAutoFit/>
          </a:bodyPr>
          <a:lstStyle/>
          <a:p>
            <a:r>
              <a:rPr lang="es-ES" sz="1900" b="1" i="1" dirty="0"/>
              <a:t>Ingeniería de Software</a:t>
            </a:r>
            <a:endParaRPr lang="es-ES" sz="1900" i="1" dirty="0"/>
          </a:p>
        </p:txBody>
      </p:sp>
      <p:sp>
        <p:nvSpPr>
          <p:cNvPr id="11" name="CuadroTexto 10">
            <a:extLst>
              <a:ext uri="{FF2B5EF4-FFF2-40B4-BE49-F238E27FC236}">
                <a16:creationId xmlns:a16="http://schemas.microsoft.com/office/drawing/2014/main" id="{8216E47B-9BBC-C36A-2C48-4F9FD53149F6}"/>
              </a:ext>
            </a:extLst>
          </p:cNvPr>
          <p:cNvSpPr txBox="1"/>
          <p:nvPr/>
        </p:nvSpPr>
        <p:spPr>
          <a:xfrm>
            <a:off x="5755890" y="1321105"/>
            <a:ext cx="2985052" cy="384721"/>
          </a:xfrm>
          <a:prstGeom prst="rect">
            <a:avLst/>
          </a:prstGeom>
          <a:noFill/>
        </p:spPr>
        <p:txBody>
          <a:bodyPr wrap="square">
            <a:spAutoFit/>
          </a:bodyPr>
          <a:lstStyle/>
          <a:p>
            <a:r>
              <a:rPr lang="es-ES" sz="1900" b="1" i="1" dirty="0"/>
              <a:t>Ingeniería informática</a:t>
            </a:r>
            <a:r>
              <a:rPr lang="es-ES" sz="1900" i="1" dirty="0"/>
              <a:t>  </a:t>
            </a:r>
          </a:p>
        </p:txBody>
      </p:sp>
      <p:sp>
        <p:nvSpPr>
          <p:cNvPr id="13" name="CuadroTexto 12">
            <a:extLst>
              <a:ext uri="{FF2B5EF4-FFF2-40B4-BE49-F238E27FC236}">
                <a16:creationId xmlns:a16="http://schemas.microsoft.com/office/drawing/2014/main" id="{F1D3CD4B-96D6-F8F2-C983-D4A904E5E1AC}"/>
              </a:ext>
            </a:extLst>
          </p:cNvPr>
          <p:cNvSpPr txBox="1"/>
          <p:nvPr/>
        </p:nvSpPr>
        <p:spPr>
          <a:xfrm>
            <a:off x="3291925" y="4249504"/>
            <a:ext cx="4125156" cy="384721"/>
          </a:xfrm>
          <a:prstGeom prst="rect">
            <a:avLst/>
          </a:prstGeom>
          <a:noFill/>
        </p:spPr>
        <p:txBody>
          <a:bodyPr wrap="square">
            <a:spAutoFit/>
          </a:bodyPr>
          <a:lstStyle/>
          <a:p>
            <a:r>
              <a:rPr lang="es-ES" sz="1900" b="1" i="1" dirty="0"/>
              <a:t>Ingeniería de Sistemas e Información</a:t>
            </a:r>
            <a:endParaRPr lang="es-ES" sz="1900" i="1" dirty="0"/>
          </a:p>
        </p:txBody>
      </p:sp>
      <p:pic>
        <p:nvPicPr>
          <p:cNvPr id="16" name="Imagen 15">
            <a:extLst>
              <a:ext uri="{FF2B5EF4-FFF2-40B4-BE49-F238E27FC236}">
                <a16:creationId xmlns:a16="http://schemas.microsoft.com/office/drawing/2014/main" id="{40B16862-D25A-6BDB-C19E-D4E5C61ED10A}"/>
              </a:ext>
            </a:extLst>
          </p:cNvPr>
          <p:cNvPicPr>
            <a:picLocks noChangeAspect="1"/>
          </p:cNvPicPr>
          <p:nvPr/>
        </p:nvPicPr>
        <p:blipFill>
          <a:blip r:embed="rId4"/>
          <a:stretch>
            <a:fillRect/>
          </a:stretch>
        </p:blipFill>
        <p:spPr>
          <a:xfrm>
            <a:off x="5755890" y="2149315"/>
            <a:ext cx="2478156" cy="1533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8" name="Imagen 27">
            <a:extLst>
              <a:ext uri="{FF2B5EF4-FFF2-40B4-BE49-F238E27FC236}">
                <a16:creationId xmlns:a16="http://schemas.microsoft.com/office/drawing/2014/main" id="{FA1158B9-0187-B78E-B59C-92D0EC9F3B43}"/>
              </a:ext>
            </a:extLst>
          </p:cNvPr>
          <p:cNvPicPr>
            <a:picLocks noChangeAspect="1"/>
          </p:cNvPicPr>
          <p:nvPr/>
        </p:nvPicPr>
        <p:blipFill>
          <a:blip r:embed="rId5"/>
          <a:stretch>
            <a:fillRect/>
          </a:stretch>
        </p:blipFill>
        <p:spPr>
          <a:xfrm>
            <a:off x="3819526" y="4704717"/>
            <a:ext cx="2647950" cy="1609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8530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B59B-FAFF-7BD2-5669-7C4409F94DF3}"/>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CC4FC55A-A3F2-75EE-6479-D842CCCA0B61}"/>
              </a:ext>
            </a:extLst>
          </p:cNvPr>
          <p:cNvSpPr>
            <a:spLocks noGrp="1"/>
          </p:cNvSpPr>
          <p:nvPr>
            <p:ph type="title"/>
          </p:nvPr>
        </p:nvSpPr>
        <p:spPr/>
        <p:txBody>
          <a:bodyPr>
            <a:normAutofit/>
          </a:bodyPr>
          <a:lstStyle/>
          <a:p>
            <a:pPr algn="l"/>
            <a:r>
              <a:rPr lang="es-ES" sz="2800" b="1" dirty="0">
                <a:cs typeface="Arial" panose="020B0604020202020204" pitchFamily="34" charset="0"/>
              </a:rPr>
              <a:t>I. La Ingeniería</a:t>
            </a:r>
          </a:p>
        </p:txBody>
      </p:sp>
      <p:sp>
        <p:nvSpPr>
          <p:cNvPr id="2" name="Marcador de número de diapositiva 1">
            <a:extLst>
              <a:ext uri="{FF2B5EF4-FFF2-40B4-BE49-F238E27FC236}">
                <a16:creationId xmlns:a16="http://schemas.microsoft.com/office/drawing/2014/main" id="{255DA58C-FAAB-CFB4-61C2-DAE6C8DE7DEB}"/>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15" name="CuadroTexto 14">
            <a:extLst>
              <a:ext uri="{FF2B5EF4-FFF2-40B4-BE49-F238E27FC236}">
                <a16:creationId xmlns:a16="http://schemas.microsoft.com/office/drawing/2014/main" id="{AA771423-5000-DDFA-961B-8B61DA5F2CFB}"/>
              </a:ext>
            </a:extLst>
          </p:cNvPr>
          <p:cNvSpPr txBox="1"/>
          <p:nvPr/>
        </p:nvSpPr>
        <p:spPr>
          <a:xfrm>
            <a:off x="5366604" y="1831722"/>
            <a:ext cx="2478156" cy="384721"/>
          </a:xfrm>
          <a:prstGeom prst="rect">
            <a:avLst/>
          </a:prstGeom>
          <a:noFill/>
        </p:spPr>
        <p:txBody>
          <a:bodyPr wrap="square">
            <a:spAutoFit/>
          </a:bodyPr>
          <a:lstStyle/>
          <a:p>
            <a:r>
              <a:rPr lang="es-ES" sz="1900" b="1" i="1" dirty="0"/>
              <a:t>Ingeniería química</a:t>
            </a:r>
            <a:endParaRPr lang="es-ES" sz="1900" i="1" dirty="0"/>
          </a:p>
        </p:txBody>
      </p:sp>
      <p:pic>
        <p:nvPicPr>
          <p:cNvPr id="18" name="Imagen 17">
            <a:extLst>
              <a:ext uri="{FF2B5EF4-FFF2-40B4-BE49-F238E27FC236}">
                <a16:creationId xmlns:a16="http://schemas.microsoft.com/office/drawing/2014/main" id="{87977994-D652-AFAD-7CCD-85067C84E26B}"/>
              </a:ext>
            </a:extLst>
          </p:cNvPr>
          <p:cNvPicPr>
            <a:picLocks noChangeAspect="1"/>
          </p:cNvPicPr>
          <p:nvPr/>
        </p:nvPicPr>
        <p:blipFill>
          <a:blip r:embed="rId3"/>
          <a:stretch>
            <a:fillRect/>
          </a:stretch>
        </p:blipFill>
        <p:spPr>
          <a:xfrm>
            <a:off x="1955108" y="2329752"/>
            <a:ext cx="2638425" cy="1514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3E4EF87F-9167-6398-5274-700CA6AF3F96}"/>
              </a:ext>
            </a:extLst>
          </p:cNvPr>
          <p:cNvSpPr txBox="1"/>
          <p:nvPr/>
        </p:nvSpPr>
        <p:spPr>
          <a:xfrm>
            <a:off x="2204829" y="1831722"/>
            <a:ext cx="1924878" cy="384721"/>
          </a:xfrm>
          <a:prstGeom prst="rect">
            <a:avLst/>
          </a:prstGeom>
          <a:noFill/>
        </p:spPr>
        <p:txBody>
          <a:bodyPr wrap="square">
            <a:spAutoFit/>
          </a:bodyPr>
          <a:lstStyle/>
          <a:p>
            <a:r>
              <a:rPr lang="es-ES" sz="1900" b="1" i="1" dirty="0"/>
              <a:t>Ingeniería civil</a:t>
            </a:r>
            <a:r>
              <a:rPr lang="es-ES" sz="1900" i="1" dirty="0"/>
              <a:t>:</a:t>
            </a:r>
            <a:endParaRPr lang="es-PE" sz="1900" i="1" dirty="0"/>
          </a:p>
        </p:txBody>
      </p:sp>
      <p:sp>
        <p:nvSpPr>
          <p:cNvPr id="22" name="CuadroTexto 21">
            <a:extLst>
              <a:ext uri="{FF2B5EF4-FFF2-40B4-BE49-F238E27FC236}">
                <a16:creationId xmlns:a16="http://schemas.microsoft.com/office/drawing/2014/main" id="{DF92D02D-4CED-0329-CB6A-917B05FB5601}"/>
              </a:ext>
            </a:extLst>
          </p:cNvPr>
          <p:cNvSpPr txBox="1"/>
          <p:nvPr/>
        </p:nvSpPr>
        <p:spPr>
          <a:xfrm>
            <a:off x="3791774" y="4433276"/>
            <a:ext cx="2311400" cy="384721"/>
          </a:xfrm>
          <a:prstGeom prst="rect">
            <a:avLst/>
          </a:prstGeom>
          <a:noFill/>
        </p:spPr>
        <p:txBody>
          <a:bodyPr wrap="square">
            <a:spAutoFit/>
          </a:bodyPr>
          <a:lstStyle/>
          <a:p>
            <a:r>
              <a:rPr lang="es-ES" sz="1900" b="1" i="1" dirty="0"/>
              <a:t>Ingeniería mecánica</a:t>
            </a:r>
            <a:endParaRPr lang="es-PE" sz="1900" i="1" dirty="0"/>
          </a:p>
        </p:txBody>
      </p:sp>
      <p:pic>
        <p:nvPicPr>
          <p:cNvPr id="24" name="Imagen 23">
            <a:extLst>
              <a:ext uri="{FF2B5EF4-FFF2-40B4-BE49-F238E27FC236}">
                <a16:creationId xmlns:a16="http://schemas.microsoft.com/office/drawing/2014/main" id="{F44D7E0A-C96E-E64C-4E6B-733C6BDF78E0}"/>
              </a:ext>
            </a:extLst>
          </p:cNvPr>
          <p:cNvPicPr>
            <a:picLocks noChangeAspect="1"/>
          </p:cNvPicPr>
          <p:nvPr/>
        </p:nvPicPr>
        <p:blipFill>
          <a:blip r:embed="rId4"/>
          <a:stretch>
            <a:fillRect/>
          </a:stretch>
        </p:blipFill>
        <p:spPr>
          <a:xfrm>
            <a:off x="4953000" y="2314165"/>
            <a:ext cx="2895600" cy="1457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Imagen 25">
            <a:extLst>
              <a:ext uri="{FF2B5EF4-FFF2-40B4-BE49-F238E27FC236}">
                <a16:creationId xmlns:a16="http://schemas.microsoft.com/office/drawing/2014/main" id="{364FE1BE-DAD6-DAA4-10C1-1996E5D77710}"/>
              </a:ext>
            </a:extLst>
          </p:cNvPr>
          <p:cNvPicPr>
            <a:picLocks noChangeAspect="1"/>
          </p:cNvPicPr>
          <p:nvPr/>
        </p:nvPicPr>
        <p:blipFill>
          <a:blip r:embed="rId5"/>
          <a:stretch>
            <a:fillRect/>
          </a:stretch>
        </p:blipFill>
        <p:spPr>
          <a:xfrm>
            <a:off x="3606250" y="4950146"/>
            <a:ext cx="2695575" cy="1381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5300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65CD-5AAE-3473-1FC8-FB5E04E94667}"/>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80B19732-CEE2-12E8-2648-41311F74B553}"/>
              </a:ext>
            </a:extLst>
          </p:cNvPr>
          <p:cNvSpPr>
            <a:spLocks noGrp="1"/>
          </p:cNvSpPr>
          <p:nvPr>
            <p:ph type="title"/>
          </p:nvPr>
        </p:nvSpPr>
        <p:spPr/>
        <p:txBody>
          <a:bodyPr>
            <a:normAutofit/>
          </a:bodyPr>
          <a:lstStyle/>
          <a:p>
            <a:pPr algn="l"/>
            <a:r>
              <a:rPr lang="es-ES" sz="2800" b="1" dirty="0">
                <a:cs typeface="Arial" panose="020B0604020202020204" pitchFamily="34" charset="0"/>
              </a:rPr>
              <a:t>I. La Ingeniería - </a:t>
            </a:r>
            <a:r>
              <a:rPr lang="es-ES" sz="2800" b="1" dirty="0">
                <a:solidFill>
                  <a:srgbClr val="FF0000"/>
                </a:solidFill>
                <a:cs typeface="Arial" panose="020B0604020202020204" pitchFamily="34" charset="0"/>
              </a:rPr>
              <a:t>Resumen</a:t>
            </a:r>
          </a:p>
        </p:txBody>
      </p:sp>
      <p:sp>
        <p:nvSpPr>
          <p:cNvPr id="2" name="Marcador de número de diapositiva 1">
            <a:extLst>
              <a:ext uri="{FF2B5EF4-FFF2-40B4-BE49-F238E27FC236}">
                <a16:creationId xmlns:a16="http://schemas.microsoft.com/office/drawing/2014/main" id="{73D11DCC-86D2-980D-2D1E-5E36FBF076D7}"/>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15" name="CuadroTexto 14">
            <a:extLst>
              <a:ext uri="{FF2B5EF4-FFF2-40B4-BE49-F238E27FC236}">
                <a16:creationId xmlns:a16="http://schemas.microsoft.com/office/drawing/2014/main" id="{859FCB72-7B6D-593D-E063-0346BC17E6E0}"/>
              </a:ext>
            </a:extLst>
          </p:cNvPr>
          <p:cNvSpPr txBox="1"/>
          <p:nvPr/>
        </p:nvSpPr>
        <p:spPr>
          <a:xfrm>
            <a:off x="830857" y="1480069"/>
            <a:ext cx="8915400" cy="3970318"/>
          </a:xfrm>
          <a:prstGeom prst="rect">
            <a:avLst/>
          </a:prstGeom>
          <a:noFill/>
        </p:spPr>
        <p:txBody>
          <a:bodyPr wrap="square">
            <a:spAutoFit/>
          </a:bodyPr>
          <a:lstStyle/>
          <a:p>
            <a:r>
              <a:rPr lang="es-ES" b="1" dirty="0"/>
              <a:t>Ingeniería de Software: </a:t>
            </a:r>
            <a:r>
              <a:rPr lang="es-ES" dirty="0"/>
              <a:t>Desarrollo de software uso metodologías, patrones, diseño y otros</a:t>
            </a:r>
          </a:p>
          <a:p>
            <a:endParaRPr lang="es-ES" b="1" dirty="0"/>
          </a:p>
          <a:p>
            <a:r>
              <a:rPr lang="es-ES" b="1" dirty="0"/>
              <a:t>Ingeniería informática</a:t>
            </a:r>
            <a:r>
              <a:rPr lang="es-ES" dirty="0"/>
              <a:t>: Creación de software y sistemas tecnológicos para organizaciones. </a:t>
            </a:r>
          </a:p>
          <a:p>
            <a:endParaRPr lang="es-ES" b="1" dirty="0"/>
          </a:p>
          <a:p>
            <a:r>
              <a:rPr lang="es-ES" b="1" dirty="0"/>
              <a:t>Ingeniería de Sistemas e Información: </a:t>
            </a:r>
            <a:r>
              <a:rPr lang="es-ES" dirty="0"/>
              <a:t>Gestión de las tecnologías de la información.</a:t>
            </a:r>
          </a:p>
          <a:p>
            <a:endParaRPr lang="es-ES" b="1" dirty="0"/>
          </a:p>
          <a:p>
            <a:r>
              <a:rPr lang="es-ES" b="1" dirty="0"/>
              <a:t>Ingeniería civil</a:t>
            </a:r>
            <a:r>
              <a:rPr lang="es-ES" dirty="0"/>
              <a:t>: Diseño y construcción de puentes, edificios y vías de transporte. </a:t>
            </a:r>
          </a:p>
          <a:p>
            <a:endParaRPr lang="es-ES" dirty="0"/>
          </a:p>
          <a:p>
            <a:r>
              <a:rPr lang="es-ES" b="1" dirty="0"/>
              <a:t>Ingeniería mecánica</a:t>
            </a:r>
            <a:r>
              <a:rPr lang="es-ES" dirty="0"/>
              <a:t>: Desarrollo de máquinas, vehículos y sistemas de producción.</a:t>
            </a:r>
          </a:p>
          <a:p>
            <a:endParaRPr lang="es-ES" b="1" dirty="0"/>
          </a:p>
          <a:p>
            <a:r>
              <a:rPr lang="es-ES" b="1" dirty="0"/>
              <a:t>Ingeniería química</a:t>
            </a:r>
            <a:r>
              <a:rPr lang="es-ES" dirty="0"/>
              <a:t>: Transformación de materias primas en productos útiles mediante procesos fisicoquímicos. </a:t>
            </a:r>
          </a:p>
          <a:p>
            <a:endParaRPr lang="es-ES" dirty="0"/>
          </a:p>
          <a:p>
            <a:r>
              <a:rPr lang="es-ES" dirty="0"/>
              <a:t>………</a:t>
            </a:r>
          </a:p>
        </p:txBody>
      </p:sp>
    </p:spTree>
    <p:extLst>
      <p:ext uri="{BB962C8B-B14F-4D97-AF65-F5344CB8AC3E}">
        <p14:creationId xmlns:p14="http://schemas.microsoft.com/office/powerpoint/2010/main" val="219067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385A-5EB9-B332-6E01-4ACD164B8D34}"/>
            </a:ext>
          </a:extLst>
        </p:cNvPr>
        <p:cNvGrpSpPr/>
        <p:nvPr/>
      </p:nvGrpSpPr>
      <p:grpSpPr>
        <a:xfrm>
          <a:off x="0" y="0"/>
          <a:ext cx="0" cy="0"/>
          <a:chOff x="0" y="0"/>
          <a:chExt cx="0" cy="0"/>
        </a:xfrm>
      </p:grpSpPr>
      <p:sp>
        <p:nvSpPr>
          <p:cNvPr id="7" name="6 Título">
            <a:extLst>
              <a:ext uri="{FF2B5EF4-FFF2-40B4-BE49-F238E27FC236}">
                <a16:creationId xmlns:a16="http://schemas.microsoft.com/office/drawing/2014/main" id="{6B99EE33-1456-94EB-AD1F-0EFC9AD5FCF3}"/>
              </a:ext>
            </a:extLst>
          </p:cNvPr>
          <p:cNvSpPr>
            <a:spLocks noGrp="1"/>
          </p:cNvSpPr>
          <p:nvPr>
            <p:ph type="title"/>
          </p:nvPr>
        </p:nvSpPr>
        <p:spPr/>
        <p:txBody>
          <a:bodyPr>
            <a:normAutofit/>
          </a:bodyPr>
          <a:lstStyle/>
          <a:p>
            <a:r>
              <a:rPr lang="es-ES" sz="3600" b="1" dirty="0">
                <a:latin typeface="+mn-lt"/>
                <a:cs typeface="Arial" panose="020B0604020202020204" pitchFamily="34" charset="0"/>
              </a:rPr>
              <a:t>Agenda</a:t>
            </a:r>
          </a:p>
        </p:txBody>
      </p:sp>
      <p:sp>
        <p:nvSpPr>
          <p:cNvPr id="3" name="Marcador de contenido 2">
            <a:extLst>
              <a:ext uri="{FF2B5EF4-FFF2-40B4-BE49-F238E27FC236}">
                <a16:creationId xmlns:a16="http://schemas.microsoft.com/office/drawing/2014/main" id="{C0669D5D-0971-4A20-FBE1-7A7429EFA9A8}"/>
              </a:ext>
            </a:extLst>
          </p:cNvPr>
          <p:cNvSpPr>
            <a:spLocks noGrp="1"/>
          </p:cNvSpPr>
          <p:nvPr>
            <p:ph idx="1"/>
          </p:nvPr>
        </p:nvSpPr>
        <p:spPr>
          <a:xfrm>
            <a:off x="1075601" y="1463730"/>
            <a:ext cx="7688753" cy="4525963"/>
          </a:xfrm>
        </p:spPr>
        <p:txBody>
          <a:bodyPr>
            <a:normAutofit/>
          </a:bodyPr>
          <a:lstStyle/>
          <a:p>
            <a:pPr marL="571500" indent="-571500">
              <a:spcBef>
                <a:spcPts val="1800"/>
              </a:spcBef>
              <a:buFont typeface="+mj-lt"/>
              <a:buAutoNum type="romanUcPeriod"/>
            </a:pPr>
            <a:r>
              <a:rPr lang="en-GB" sz="2000" dirty="0">
                <a:solidFill>
                  <a:schemeClr val="bg1">
                    <a:lumMod val="50000"/>
                  </a:schemeClr>
                </a:solidFill>
                <a:latin typeface="+mj-lt"/>
                <a:cs typeface="Arial" panose="020B0604020202020204" pitchFamily="34" charset="0"/>
              </a:rPr>
              <a:t>La Ingeniería</a:t>
            </a:r>
          </a:p>
          <a:p>
            <a:pPr marL="514350" indent="-514350">
              <a:spcBef>
                <a:spcPts val="1800"/>
              </a:spcBef>
              <a:buAutoNum type="romanUcPeriod"/>
            </a:pPr>
            <a:r>
              <a:rPr lang="en-GB" sz="2400" b="1" dirty="0">
                <a:solidFill>
                  <a:schemeClr val="accent1">
                    <a:lumMod val="75000"/>
                  </a:schemeClr>
                </a:solidFill>
                <a:latin typeface="+mj-lt"/>
                <a:cs typeface="Arial" panose="020B0604020202020204" pitchFamily="34" charset="0"/>
              </a:rPr>
              <a:t>Ingeniería de Software – </a:t>
            </a:r>
            <a:r>
              <a:rPr lang="en-GB" sz="2400" b="1" dirty="0" err="1">
                <a:solidFill>
                  <a:schemeClr val="accent1">
                    <a:lumMod val="75000"/>
                  </a:schemeClr>
                </a:solidFill>
                <a:latin typeface="+mj-lt"/>
                <a:cs typeface="Arial" panose="020B0604020202020204" pitchFamily="34" charset="0"/>
              </a:rPr>
              <a:t>Proyectos</a:t>
            </a:r>
            <a:endParaRPr lang="en-GB" sz="2400" b="1" dirty="0">
              <a:solidFill>
                <a:schemeClr val="accent1">
                  <a:lumMod val="75000"/>
                </a:schemeClr>
              </a:solidFill>
              <a:latin typeface="+mj-lt"/>
              <a:cs typeface="Arial" panose="020B0604020202020204" pitchFamily="34" charset="0"/>
            </a:endParaRP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Inteligencia</a:t>
            </a:r>
            <a:r>
              <a:rPr lang="en-GB" sz="2000" dirty="0">
                <a:solidFill>
                  <a:schemeClr val="bg1">
                    <a:lumMod val="50000"/>
                  </a:schemeClr>
                </a:solidFill>
                <a:latin typeface="+mj-lt"/>
                <a:cs typeface="Arial" panose="020B0604020202020204" pitchFamily="34" charset="0"/>
              </a:rPr>
              <a:t> Artificial</a:t>
            </a:r>
          </a:p>
          <a:p>
            <a:pPr marL="514350" indent="-514350">
              <a:spcBef>
                <a:spcPts val="1800"/>
              </a:spcBef>
              <a:buAutoNum type="romanUcPeriod"/>
            </a:pPr>
            <a:r>
              <a:rPr lang="en-GB" sz="2000" dirty="0" err="1">
                <a:solidFill>
                  <a:schemeClr val="bg1">
                    <a:lumMod val="50000"/>
                  </a:schemeClr>
                </a:solidFill>
                <a:latin typeface="+mj-lt"/>
                <a:cs typeface="Arial" panose="020B0604020202020204" pitchFamily="34" charset="0"/>
              </a:rPr>
              <a:t>Oportunidades</a:t>
            </a:r>
            <a:r>
              <a:rPr lang="en-GB" sz="2000" dirty="0">
                <a:solidFill>
                  <a:schemeClr val="bg1">
                    <a:lumMod val="50000"/>
                  </a:schemeClr>
                </a:solidFill>
                <a:latin typeface="+mj-lt"/>
                <a:cs typeface="Arial" panose="020B0604020202020204" pitchFamily="34" charset="0"/>
              </a:rPr>
              <a:t> de </a:t>
            </a:r>
            <a:r>
              <a:rPr lang="en-GB" sz="2000" dirty="0" err="1">
                <a:solidFill>
                  <a:schemeClr val="bg1">
                    <a:lumMod val="50000"/>
                  </a:schemeClr>
                </a:solidFill>
                <a:latin typeface="+mj-lt"/>
                <a:cs typeface="Arial" panose="020B0604020202020204" pitchFamily="34" charset="0"/>
              </a:rPr>
              <a:t>becas</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en</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el</a:t>
            </a:r>
            <a:r>
              <a:rPr lang="en-GB" sz="2000" dirty="0">
                <a:solidFill>
                  <a:schemeClr val="bg1">
                    <a:lumMod val="50000"/>
                  </a:schemeClr>
                </a:solidFill>
                <a:latin typeface="+mj-lt"/>
                <a:cs typeface="Arial" panose="020B0604020202020204" pitchFamily="34" charset="0"/>
              </a:rPr>
              <a:t> Perú</a:t>
            </a:r>
            <a:endParaRPr lang="en-GB" sz="2000" dirty="0">
              <a:latin typeface="+mj-lt"/>
              <a:cs typeface="Arial" panose="020B0604020202020204" pitchFamily="34" charset="0"/>
            </a:endParaRPr>
          </a:p>
        </p:txBody>
      </p:sp>
      <p:sp>
        <p:nvSpPr>
          <p:cNvPr id="2" name="Marcador de número de diapositiva 1">
            <a:extLst>
              <a:ext uri="{FF2B5EF4-FFF2-40B4-BE49-F238E27FC236}">
                <a16:creationId xmlns:a16="http://schemas.microsoft.com/office/drawing/2014/main" id="{B488D10D-84A4-656B-FB02-BA0C7663C254}"/>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4273598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17607</TotalTime>
  <Words>926</Words>
  <Application>Microsoft Office PowerPoint</Application>
  <PresentationFormat>A4 (210 x 297 mm)</PresentationFormat>
  <Paragraphs>155</Paragraphs>
  <Slides>27</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Google Sans</vt:lpstr>
      <vt:lpstr>Roboto</vt:lpstr>
      <vt:lpstr>Tema de Office</vt:lpstr>
      <vt:lpstr>“La Ingeniería y Oportunidades de Becas en el Perú”</vt:lpstr>
      <vt:lpstr>Biografía</vt:lpstr>
      <vt:lpstr>Agenda</vt:lpstr>
      <vt:lpstr>I. La Ingeniería</vt:lpstr>
      <vt:lpstr>I. La Ingeniería</vt:lpstr>
      <vt:lpstr>I. La Ingeniería</vt:lpstr>
      <vt:lpstr>I. La Ingeniería</vt:lpstr>
      <vt:lpstr>I. La Ingeniería - Resumen</vt:lpstr>
      <vt:lpstr>Agenda</vt:lpstr>
      <vt:lpstr>II. Ingeniería de Software – Ciencias de la Computación</vt:lpstr>
      <vt:lpstr>II. Ingeniería de Software</vt:lpstr>
      <vt:lpstr>II. Ingeniería de Software</vt:lpstr>
      <vt:lpstr>II. Ingeniería de Software</vt:lpstr>
      <vt:lpstr>Agenda</vt:lpstr>
      <vt:lpstr>Inteligencia Artificial</vt:lpstr>
      <vt:lpstr>Inteligencia Artificial</vt:lpstr>
      <vt:lpstr>Inteligencia Artificial</vt:lpstr>
      <vt:lpstr>Inteligencia Artificial</vt:lpstr>
      <vt:lpstr>Inteligencia Artificial</vt:lpstr>
      <vt:lpstr>Agenda</vt:lpstr>
      <vt:lpstr>Oportunidades de Becas en el Perú</vt:lpstr>
      <vt:lpstr>Oportunidades de Becas en el Perú</vt:lpstr>
      <vt:lpstr>Presentación de PowerPoint</vt:lpstr>
      <vt:lpstr>Oportunidades de Becas en el Perú</vt:lpstr>
      <vt:lpstr>Oportunidades de Becas en el Perú</vt:lpstr>
      <vt:lpstr>Presentación de PowerPoint</vt:lpstr>
      <vt:lpstr>Presentación de PowerPoint</vt:lpstr>
    </vt:vector>
  </TitlesOfParts>
  <Company>UPV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and validating gestUI with Technical Action Research</dc:title>
  <dc:creator>Otto Parra</dc:creator>
  <cp:lastModifiedBy>PCSIJORD (DIAZ SUAREZ, JORGE EDUARDO)</cp:lastModifiedBy>
  <cp:revision>1128</cp:revision>
  <dcterms:created xsi:type="dcterms:W3CDTF">2017-04-30T04:02:37Z</dcterms:created>
  <dcterms:modified xsi:type="dcterms:W3CDTF">2025-09-26T18:28:23Z</dcterms:modified>
</cp:coreProperties>
</file>