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66" r:id="rId2"/>
    <p:sldId id="256" r:id="rId3"/>
    <p:sldId id="260" r:id="rId4"/>
    <p:sldId id="262" r:id="rId5"/>
    <p:sldId id="263" r:id="rId6"/>
    <p:sldId id="261" r:id="rId7"/>
    <p:sldId id="259" r:id="rId8"/>
    <p:sldId id="257" r:id="rId9"/>
    <p:sldId id="258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-8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4D2E66-D616-334E-AE37-E0BCBF9D6666}" type="datetimeFigureOut">
              <a:rPr lang="en-US" smtClean="0"/>
              <a:t>27/05/16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4D51CA-F55A-7B47-A5BF-33FB63508D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3083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4D51CA-F55A-7B47-A5BF-33FB63508DA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350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BABD1-729D-7742-98E6-7D4A120B16D0}" type="datetimeFigureOut">
              <a:rPr lang="en-US" smtClean="0"/>
              <a:t>27/05/16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2B282-5B7A-F24E-95DF-D8870C31D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786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BABD1-729D-7742-98E6-7D4A120B16D0}" type="datetimeFigureOut">
              <a:rPr lang="en-US" smtClean="0"/>
              <a:t>27/05/16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2B282-5B7A-F24E-95DF-D8870C31D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611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BABD1-729D-7742-98E6-7D4A120B16D0}" type="datetimeFigureOut">
              <a:rPr lang="en-US" smtClean="0"/>
              <a:t>27/05/16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2B282-5B7A-F24E-95DF-D8870C31D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938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BABD1-729D-7742-98E6-7D4A120B16D0}" type="datetimeFigureOut">
              <a:rPr lang="en-US" smtClean="0"/>
              <a:t>27/05/16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2B282-5B7A-F24E-95DF-D8870C31D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805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BABD1-729D-7742-98E6-7D4A120B16D0}" type="datetimeFigureOut">
              <a:rPr lang="en-US" smtClean="0"/>
              <a:t>27/05/16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2B282-5B7A-F24E-95DF-D8870C31D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460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BABD1-729D-7742-98E6-7D4A120B16D0}" type="datetimeFigureOut">
              <a:rPr lang="en-US" smtClean="0"/>
              <a:t>27/05/16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2B282-5B7A-F24E-95DF-D8870C31D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723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BABD1-729D-7742-98E6-7D4A120B16D0}" type="datetimeFigureOut">
              <a:rPr lang="en-US" smtClean="0"/>
              <a:t>27/05/16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2B282-5B7A-F24E-95DF-D8870C31D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174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BABD1-729D-7742-98E6-7D4A120B16D0}" type="datetimeFigureOut">
              <a:rPr lang="en-US" smtClean="0"/>
              <a:t>27/05/16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2B282-5B7A-F24E-95DF-D8870C31D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354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BABD1-729D-7742-98E6-7D4A120B16D0}" type="datetimeFigureOut">
              <a:rPr lang="en-US" smtClean="0"/>
              <a:t>27/05/16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2B282-5B7A-F24E-95DF-D8870C31D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651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BABD1-729D-7742-98E6-7D4A120B16D0}" type="datetimeFigureOut">
              <a:rPr lang="en-US" smtClean="0"/>
              <a:t>27/05/16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2B282-5B7A-F24E-95DF-D8870C31D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414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BABD1-729D-7742-98E6-7D4A120B16D0}" type="datetimeFigureOut">
              <a:rPr lang="en-US" smtClean="0"/>
              <a:t>27/05/16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2B282-5B7A-F24E-95DF-D8870C31D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184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9BABD1-729D-7742-98E6-7D4A120B16D0}" type="datetimeFigureOut">
              <a:rPr lang="en-US" smtClean="0"/>
              <a:t>27/05/16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2B282-5B7A-F24E-95DF-D8870C31D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873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mural.uv.es/igator/entornos/trabajos/three/index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fabricjs.com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mural.uv.es/igator/entornos/trabajos/fabric/index.html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threejs.org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Entornos</a:t>
            </a:r>
            <a:r>
              <a:rPr lang="en-US" dirty="0" smtClean="0"/>
              <a:t> </a:t>
            </a:r>
            <a:r>
              <a:rPr lang="en-US" dirty="0" err="1" smtClean="0"/>
              <a:t>Gr</a:t>
            </a:r>
            <a:r>
              <a:rPr lang="en-US" dirty="0" err="1" smtClean="0"/>
              <a:t>áficos</a:t>
            </a:r>
            <a:r>
              <a:rPr lang="en-US" dirty="0" smtClean="0"/>
              <a:t> Web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74212" y="2955676"/>
            <a:ext cx="5612588" cy="3170487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Trabajos</a:t>
            </a:r>
            <a:r>
              <a:rPr lang="en-US" dirty="0" smtClean="0"/>
              <a:t> finales 2D y 3D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697381" y="4166436"/>
            <a:ext cx="1994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Ignacio Asensi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0202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http://mural.uv.es/igator/entornos/trabajos/three/</a:t>
            </a:r>
            <a:r>
              <a:rPr lang="en-US" dirty="0" smtClean="0">
                <a:hlinkClick r:id="rId2"/>
              </a:rPr>
              <a:t>index.html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5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9666"/>
            <a:ext cx="7772400" cy="1470025"/>
          </a:xfrm>
        </p:spPr>
        <p:txBody>
          <a:bodyPr/>
          <a:lstStyle/>
          <a:p>
            <a:r>
              <a:rPr lang="en-US" dirty="0"/>
              <a:t>2</a:t>
            </a:r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101275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 smtClean="0"/>
              <a:t>Fabric.js</a:t>
            </a:r>
            <a:r>
              <a:rPr lang="en-US" sz="1200" b="1" dirty="0"/>
              <a:t>: </a:t>
            </a:r>
            <a:r>
              <a:rPr lang="en-US" sz="1200" dirty="0">
                <a:hlinkClick r:id="rId2"/>
              </a:rPr>
              <a:t>http://fabricjs.com</a:t>
            </a:r>
            <a:r>
              <a:rPr lang="en-US" sz="1200" dirty="0" smtClean="0">
                <a:hlinkClick r:id="rId2"/>
              </a:rPr>
              <a:t>/</a:t>
            </a:r>
            <a:endParaRPr lang="en-US" sz="1200" dirty="0"/>
          </a:p>
          <a:p>
            <a:endParaRPr lang="en-US" sz="12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653914" y="2826368"/>
            <a:ext cx="37052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Librería</a:t>
            </a:r>
            <a:r>
              <a:rPr lang="en-US" b="1" dirty="0" smtClean="0"/>
              <a:t> </a:t>
            </a:r>
            <a:r>
              <a:rPr lang="en-US" b="1" dirty="0" err="1" smtClean="0"/>
              <a:t>utilizadas</a:t>
            </a:r>
            <a:r>
              <a:rPr lang="en-US" b="1" dirty="0" smtClean="0"/>
              <a:t>:</a:t>
            </a:r>
          </a:p>
          <a:p>
            <a:pPr marL="285750" indent="-285750">
              <a:buFontTx/>
              <a:buChar char="-"/>
            </a:pPr>
            <a:r>
              <a:rPr lang="en-US" dirty="0" err="1" smtClean="0"/>
              <a:t>Fabric.js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307427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Image 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1063" y="926707"/>
            <a:ext cx="4194746" cy="5101212"/>
          </a:xfrm>
          <a:prstGeom prst="rect">
            <a:avLst/>
          </a:prstGeom>
        </p:spPr>
      </p:pic>
      <p:sp>
        <p:nvSpPr>
          <p:cNvPr id="8" name="Oval Callout 7"/>
          <p:cNvSpPr/>
          <p:nvPr/>
        </p:nvSpPr>
        <p:spPr>
          <a:xfrm>
            <a:off x="282965" y="1528492"/>
            <a:ext cx="1839779" cy="866525"/>
          </a:xfrm>
          <a:prstGeom prst="wedgeEllipseCallout">
            <a:avLst>
              <a:gd name="adj1" fmla="val 126917"/>
              <a:gd name="adj2" fmla="val -69005"/>
            </a:avLst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Contador</a:t>
            </a:r>
            <a:r>
              <a:rPr lang="en-US" dirty="0" smtClean="0"/>
              <a:t> de </a:t>
            </a:r>
            <a:r>
              <a:rPr lang="en-US" dirty="0" err="1" smtClean="0"/>
              <a:t>aciertos</a:t>
            </a:r>
            <a:endParaRPr lang="en-US" dirty="0"/>
          </a:p>
        </p:txBody>
      </p:sp>
      <p:sp>
        <p:nvSpPr>
          <p:cNvPr id="11" name="Oval Callout 10"/>
          <p:cNvSpPr/>
          <p:nvPr/>
        </p:nvSpPr>
        <p:spPr>
          <a:xfrm>
            <a:off x="7304221" y="922231"/>
            <a:ext cx="1839779" cy="866525"/>
          </a:xfrm>
          <a:prstGeom prst="wedgeEllipseCallout">
            <a:avLst>
              <a:gd name="adj1" fmla="val -182115"/>
              <a:gd name="adj2" fmla="val 39214"/>
            </a:avLst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Niveles</a:t>
            </a:r>
            <a:endParaRPr lang="en-US" dirty="0"/>
          </a:p>
        </p:txBody>
      </p:sp>
      <p:sp>
        <p:nvSpPr>
          <p:cNvPr id="10" name="Oval Callout 9"/>
          <p:cNvSpPr/>
          <p:nvPr/>
        </p:nvSpPr>
        <p:spPr>
          <a:xfrm>
            <a:off x="94957" y="3477313"/>
            <a:ext cx="1839779" cy="866525"/>
          </a:xfrm>
          <a:prstGeom prst="wedgeEllipseCallout">
            <a:avLst>
              <a:gd name="adj1" fmla="val 128853"/>
              <a:gd name="adj2" fmla="val 54282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Objetivos</a:t>
            </a:r>
            <a:endParaRPr lang="en-US" dirty="0"/>
          </a:p>
        </p:txBody>
      </p:sp>
      <p:sp>
        <p:nvSpPr>
          <p:cNvPr id="9" name="Oval Callout 8"/>
          <p:cNvSpPr/>
          <p:nvPr/>
        </p:nvSpPr>
        <p:spPr>
          <a:xfrm>
            <a:off x="7177267" y="2847540"/>
            <a:ext cx="1839779" cy="866525"/>
          </a:xfrm>
          <a:prstGeom prst="wedgeEllipseCallout">
            <a:avLst>
              <a:gd name="adj1" fmla="val -128566"/>
              <a:gd name="adj2" fmla="val -75854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Marca</a:t>
            </a:r>
            <a:r>
              <a:rPr lang="en-US" dirty="0" smtClean="0"/>
              <a:t> de </a:t>
            </a:r>
            <a:r>
              <a:rPr lang="en-US" dirty="0" err="1" smtClean="0"/>
              <a:t>disparo</a:t>
            </a:r>
            <a:endParaRPr lang="en-US" dirty="0"/>
          </a:p>
        </p:txBody>
      </p:sp>
      <p:sp>
        <p:nvSpPr>
          <p:cNvPr id="7" name="Oval Callout 6"/>
          <p:cNvSpPr/>
          <p:nvPr/>
        </p:nvSpPr>
        <p:spPr>
          <a:xfrm>
            <a:off x="282965" y="377034"/>
            <a:ext cx="1839779" cy="866525"/>
          </a:xfrm>
          <a:prstGeom prst="wedgeEllipseCallout">
            <a:avLst>
              <a:gd name="adj1" fmla="val 75304"/>
              <a:gd name="adj2" fmla="val 36474"/>
            </a:avLst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Contador</a:t>
            </a:r>
            <a:r>
              <a:rPr lang="en-US" dirty="0" smtClean="0"/>
              <a:t> de </a:t>
            </a:r>
            <a:r>
              <a:rPr lang="en-US" dirty="0" err="1" smtClean="0"/>
              <a:t>vidas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942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08794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Estructura</a:t>
            </a:r>
            <a:r>
              <a:rPr lang="en-US" dirty="0" smtClean="0"/>
              <a:t> del </a:t>
            </a:r>
            <a:r>
              <a:rPr lang="en-US" dirty="0" err="1" smtClean="0"/>
              <a:t>juego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49616"/>
            <a:ext cx="4468661" cy="517654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Sprite</a:t>
            </a:r>
          </a:p>
          <a:p>
            <a:r>
              <a:rPr lang="en-US" dirty="0" err="1" smtClean="0"/>
              <a:t>Niveles</a:t>
            </a:r>
            <a:endParaRPr lang="en-US" dirty="0" smtClean="0"/>
          </a:p>
          <a:p>
            <a:pPr lvl="1"/>
            <a:r>
              <a:rPr lang="en-US" dirty="0" err="1" smtClean="0"/>
              <a:t>Cambiando</a:t>
            </a:r>
            <a:r>
              <a:rPr lang="en-US" dirty="0" smtClean="0"/>
              <a:t> </a:t>
            </a:r>
            <a:r>
              <a:rPr lang="en-US" dirty="0" err="1" smtClean="0"/>
              <a:t>tiempos</a:t>
            </a:r>
            <a:r>
              <a:rPr lang="en-US" dirty="0" smtClean="0"/>
              <a:t> de </a:t>
            </a:r>
            <a:r>
              <a:rPr lang="en-US" dirty="0" err="1" smtClean="0"/>
              <a:t>aparición</a:t>
            </a:r>
            <a:r>
              <a:rPr lang="en-US" dirty="0" smtClean="0"/>
              <a:t> de </a:t>
            </a:r>
            <a:r>
              <a:rPr lang="en-US" dirty="0" err="1" smtClean="0"/>
              <a:t>addMario</a:t>
            </a:r>
            <a:endParaRPr lang="en-US" dirty="0" smtClean="0"/>
          </a:p>
          <a:p>
            <a:r>
              <a:rPr lang="en-US" dirty="0" smtClean="0"/>
              <a:t>For loop</a:t>
            </a:r>
          </a:p>
          <a:p>
            <a:r>
              <a:rPr lang="en-US" dirty="0" smtClean="0"/>
              <a:t>Add </a:t>
            </a:r>
            <a:r>
              <a:rPr lang="en-US" dirty="0" err="1" smtClean="0"/>
              <a:t>mario</a:t>
            </a:r>
            <a:endParaRPr lang="en-US" dirty="0" smtClean="0"/>
          </a:p>
          <a:p>
            <a:pPr lvl="1"/>
            <a:r>
              <a:rPr lang="en-US" dirty="0" err="1" smtClean="0"/>
              <a:t>Posición</a:t>
            </a:r>
            <a:endParaRPr lang="en-US" dirty="0" smtClean="0"/>
          </a:p>
          <a:p>
            <a:pPr lvl="1"/>
            <a:r>
              <a:rPr lang="en-US" dirty="0" err="1" smtClean="0"/>
              <a:t>Inclinacion</a:t>
            </a:r>
            <a:endParaRPr lang="en-US" dirty="0" smtClean="0"/>
          </a:p>
          <a:p>
            <a:r>
              <a:rPr lang="en-US" dirty="0" err="1" smtClean="0"/>
              <a:t>Capturar</a:t>
            </a:r>
            <a:r>
              <a:rPr lang="en-US" dirty="0" smtClean="0"/>
              <a:t> </a:t>
            </a:r>
            <a:r>
              <a:rPr lang="en-US" dirty="0" err="1" smtClean="0"/>
              <a:t>evento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Acierto</a:t>
            </a:r>
            <a:endParaRPr lang="en-US" dirty="0" smtClean="0"/>
          </a:p>
          <a:p>
            <a:pPr lvl="1"/>
            <a:r>
              <a:rPr lang="en-US" dirty="0" err="1" smtClean="0"/>
              <a:t>Fallo</a:t>
            </a:r>
            <a:endParaRPr lang="en-US" dirty="0"/>
          </a:p>
        </p:txBody>
      </p:sp>
      <p:pic>
        <p:nvPicPr>
          <p:cNvPr id="4" name="Picture 3" descr="sprite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5296" y="1417638"/>
            <a:ext cx="4135052" cy="55032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715204" y="1991699"/>
            <a:ext cx="1215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 frames</a:t>
            </a:r>
          </a:p>
          <a:p>
            <a:r>
              <a:rPr lang="en-US" dirty="0" smtClean="0"/>
              <a:t>55x72</a:t>
            </a:r>
            <a:endParaRPr lang="en-US" dirty="0"/>
          </a:p>
        </p:txBody>
      </p:sp>
      <p:pic>
        <p:nvPicPr>
          <p:cNvPr id="7" name="Picture 6" descr="Image 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1604" y="3340612"/>
            <a:ext cx="2133600" cy="238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1858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http://mural.uv.es/igator/entornos/trabajos/fabric/</a:t>
            </a:r>
            <a:r>
              <a:rPr lang="en-US" dirty="0" smtClean="0">
                <a:hlinkClick r:id="rId2"/>
              </a:rPr>
              <a:t>index.html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9713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9666"/>
            <a:ext cx="7772400" cy="1470025"/>
          </a:xfrm>
        </p:spPr>
        <p:txBody>
          <a:bodyPr/>
          <a:lstStyle/>
          <a:p>
            <a:r>
              <a:rPr lang="en-US" dirty="0" smtClean="0"/>
              <a:t>3D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101275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 smtClean="0"/>
              <a:t>Three.js</a:t>
            </a:r>
            <a:r>
              <a:rPr lang="en-US" sz="1200" dirty="0" smtClean="0"/>
              <a:t>: </a:t>
            </a:r>
            <a:r>
              <a:rPr lang="en-US" sz="1200" dirty="0" smtClean="0">
                <a:hlinkClick r:id="rId2"/>
              </a:rPr>
              <a:t>http://threejs.org/</a:t>
            </a:r>
            <a:endParaRPr lang="en-US" sz="1200" dirty="0" smtClean="0"/>
          </a:p>
          <a:p>
            <a:r>
              <a:rPr lang="en-US" sz="1200" b="1" dirty="0" smtClean="0"/>
              <a:t>Keyboard: </a:t>
            </a:r>
            <a:r>
              <a:rPr lang="en-US" sz="1200" dirty="0" smtClean="0"/>
              <a:t>https://</a:t>
            </a:r>
            <a:r>
              <a:rPr lang="en-US" sz="1200" dirty="0" err="1" smtClean="0"/>
              <a:t>github.com</a:t>
            </a:r>
            <a:r>
              <a:rPr lang="en-US" sz="1200" dirty="0" smtClean="0"/>
              <a:t>/</a:t>
            </a:r>
            <a:r>
              <a:rPr lang="en-US" sz="1200" dirty="0" err="1" smtClean="0"/>
              <a:t>stemkoski</a:t>
            </a:r>
            <a:r>
              <a:rPr lang="en-US" sz="1200" dirty="0" smtClean="0"/>
              <a:t>/</a:t>
            </a:r>
            <a:r>
              <a:rPr lang="en-US" sz="1200" dirty="0" err="1" smtClean="0"/>
              <a:t>stemkoski.github.com</a:t>
            </a:r>
            <a:r>
              <a:rPr lang="en-US" sz="1200" dirty="0" smtClean="0"/>
              <a:t>/blob/73ad62f1792d1ca7c7658c39ee0ebe4c9220bba1/</a:t>
            </a:r>
            <a:r>
              <a:rPr lang="en-US" sz="1200" dirty="0" err="1" smtClean="0"/>
              <a:t>Three.js</a:t>
            </a:r>
            <a:r>
              <a:rPr lang="en-US" sz="1200" dirty="0" smtClean="0"/>
              <a:t>/</a:t>
            </a:r>
            <a:r>
              <a:rPr lang="en-US" sz="1200" dirty="0" err="1" smtClean="0"/>
              <a:t>js</a:t>
            </a:r>
            <a:r>
              <a:rPr lang="en-US" sz="1200" dirty="0" smtClean="0"/>
              <a:t>/</a:t>
            </a:r>
            <a:r>
              <a:rPr lang="en-US" sz="1200" dirty="0" err="1" smtClean="0"/>
              <a:t>KeyboardState.js</a:t>
            </a:r>
            <a:endParaRPr lang="en-US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3653914" y="2826368"/>
            <a:ext cx="37052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Librerías</a:t>
            </a:r>
            <a:r>
              <a:rPr lang="en-US" b="1" dirty="0" smtClean="0"/>
              <a:t> </a:t>
            </a:r>
            <a:r>
              <a:rPr lang="en-US" b="1" dirty="0" err="1" smtClean="0"/>
              <a:t>utilizadas</a:t>
            </a:r>
            <a:r>
              <a:rPr lang="en-US" b="1" dirty="0" smtClean="0"/>
              <a:t>:</a:t>
            </a:r>
          </a:p>
          <a:p>
            <a:pPr marL="285750" indent="-285750">
              <a:buFontTx/>
              <a:buChar char="-"/>
            </a:pPr>
            <a:r>
              <a:rPr lang="en-US" dirty="0" err="1" smtClean="0"/>
              <a:t>Three.js</a:t>
            </a:r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 err="1" smtClean="0"/>
              <a:t>KeyboardState</a:t>
            </a:r>
            <a:r>
              <a:rPr lang="en-US" dirty="0"/>
              <a:t> </a:t>
            </a:r>
            <a:r>
              <a:rPr lang="en-US" dirty="0" err="1" smtClean="0"/>
              <a:t>js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4273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full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477" y="2651811"/>
            <a:ext cx="5697381" cy="316038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07173"/>
          </a:xfrm>
        </p:spPr>
        <p:txBody>
          <a:bodyPr>
            <a:normAutofit/>
          </a:bodyPr>
          <a:lstStyle/>
          <a:p>
            <a:r>
              <a:rPr lang="en-US" dirty="0" smtClean="0"/>
              <a:t>Chopper pilot</a:t>
            </a:r>
            <a:endParaRPr lang="en-US" dirty="0"/>
          </a:p>
        </p:txBody>
      </p:sp>
      <p:sp>
        <p:nvSpPr>
          <p:cNvPr id="8" name="Oval Callout 7"/>
          <p:cNvSpPr/>
          <p:nvPr/>
        </p:nvSpPr>
        <p:spPr>
          <a:xfrm>
            <a:off x="255418" y="1834143"/>
            <a:ext cx="1311362" cy="522287"/>
          </a:xfrm>
          <a:prstGeom prst="wedgeEllipseCallout">
            <a:avLst>
              <a:gd name="adj1" fmla="val 11193"/>
              <a:gd name="adj2" fmla="val 103409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Reset</a:t>
            </a:r>
            <a:endParaRPr lang="en-US" dirty="0"/>
          </a:p>
        </p:txBody>
      </p:sp>
      <p:sp>
        <p:nvSpPr>
          <p:cNvPr id="9" name="Oval Callout 8"/>
          <p:cNvSpPr/>
          <p:nvPr/>
        </p:nvSpPr>
        <p:spPr>
          <a:xfrm>
            <a:off x="0" y="4546281"/>
            <a:ext cx="2071012" cy="686559"/>
          </a:xfrm>
          <a:prstGeom prst="wedgeEllipseCallout">
            <a:avLst>
              <a:gd name="adj1" fmla="val 110344"/>
              <a:gd name="adj2" fmla="val -66027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Chopper</a:t>
            </a:r>
            <a:endParaRPr lang="en-US" dirty="0"/>
          </a:p>
        </p:txBody>
      </p:sp>
      <p:sp>
        <p:nvSpPr>
          <p:cNvPr id="10" name="Oval Callout 9"/>
          <p:cNvSpPr/>
          <p:nvPr/>
        </p:nvSpPr>
        <p:spPr>
          <a:xfrm>
            <a:off x="5511723" y="1326591"/>
            <a:ext cx="2071012" cy="686559"/>
          </a:xfrm>
          <a:prstGeom prst="wedgeEllipseCallout">
            <a:avLst>
              <a:gd name="adj1" fmla="val -14598"/>
              <a:gd name="adj2" fmla="val 125885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Lifes</a:t>
            </a:r>
            <a:endParaRPr lang="en-US" dirty="0" smtClean="0"/>
          </a:p>
          <a:p>
            <a:pPr algn="ctr"/>
            <a:r>
              <a:rPr lang="en-US" dirty="0" smtClean="0"/>
              <a:t>Coins</a:t>
            </a:r>
            <a:endParaRPr lang="en-US" dirty="0"/>
          </a:p>
        </p:txBody>
      </p:sp>
      <p:sp>
        <p:nvSpPr>
          <p:cNvPr id="11" name="Oval Callout 10"/>
          <p:cNvSpPr/>
          <p:nvPr/>
        </p:nvSpPr>
        <p:spPr>
          <a:xfrm>
            <a:off x="2910388" y="1669871"/>
            <a:ext cx="2071012" cy="686559"/>
          </a:xfrm>
          <a:prstGeom prst="wedgeEllipseCallout">
            <a:avLst>
              <a:gd name="adj1" fmla="val 71371"/>
              <a:gd name="adj2" fmla="val 137988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Nube</a:t>
            </a:r>
            <a:r>
              <a:rPr lang="en-US" dirty="0" smtClean="0"/>
              <a:t> </a:t>
            </a:r>
            <a:r>
              <a:rPr lang="en-US" dirty="0" err="1" smtClean="0"/>
              <a:t>buena</a:t>
            </a:r>
            <a:endParaRPr lang="en-US" dirty="0" smtClean="0"/>
          </a:p>
        </p:txBody>
      </p:sp>
      <p:sp>
        <p:nvSpPr>
          <p:cNvPr id="12" name="Oval Callout 11"/>
          <p:cNvSpPr/>
          <p:nvPr/>
        </p:nvSpPr>
        <p:spPr>
          <a:xfrm>
            <a:off x="4142916" y="5726135"/>
            <a:ext cx="2071012" cy="686559"/>
          </a:xfrm>
          <a:prstGeom prst="wedgeEllipseCallout">
            <a:avLst>
              <a:gd name="adj1" fmla="val 61055"/>
              <a:gd name="adj2" fmla="val -14901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Nube</a:t>
            </a:r>
            <a:r>
              <a:rPr lang="en-US" dirty="0"/>
              <a:t> </a:t>
            </a:r>
            <a:r>
              <a:rPr lang="en-US" dirty="0" smtClean="0"/>
              <a:t>mala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062379" y="2480869"/>
            <a:ext cx="1756692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err="1" smtClean="0"/>
              <a:t>Controles</a:t>
            </a:r>
            <a:r>
              <a:rPr lang="en-US" b="1" u="sng" dirty="0" smtClean="0"/>
              <a:t>:</a:t>
            </a:r>
          </a:p>
          <a:p>
            <a:endParaRPr lang="en-US" dirty="0"/>
          </a:p>
          <a:p>
            <a:r>
              <a:rPr lang="en-US" dirty="0" err="1" smtClean="0"/>
              <a:t>Flechas</a:t>
            </a:r>
            <a:r>
              <a:rPr lang="en-US" dirty="0" smtClean="0"/>
              <a:t> de cursor</a:t>
            </a:r>
          </a:p>
          <a:p>
            <a:r>
              <a:rPr lang="en-US" dirty="0" err="1" smtClean="0"/>
              <a:t>Spacio</a:t>
            </a:r>
            <a:r>
              <a:rPr lang="en-US" dirty="0" smtClean="0"/>
              <a:t> y Alt </a:t>
            </a:r>
            <a:r>
              <a:rPr lang="en-US" dirty="0" err="1" smtClean="0"/>
              <a:t>mueven</a:t>
            </a:r>
            <a:r>
              <a:rPr lang="en-US" dirty="0" smtClean="0"/>
              <a:t> </a:t>
            </a:r>
            <a:r>
              <a:rPr lang="en-US" dirty="0" err="1" smtClean="0"/>
              <a:t>eje</a:t>
            </a:r>
            <a:r>
              <a:rPr lang="en-US" dirty="0" smtClean="0"/>
              <a:t> Z</a:t>
            </a:r>
            <a:endParaRPr lang="en-US" dirty="0"/>
          </a:p>
        </p:txBody>
      </p:sp>
      <p:pic>
        <p:nvPicPr>
          <p:cNvPr id="4" name="Picture 3" descr="img00019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5888" y="3084535"/>
            <a:ext cx="3048000" cy="264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9329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8146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Elementos</a:t>
            </a:r>
            <a:r>
              <a:rPr lang="en-US" dirty="0" smtClean="0"/>
              <a:t> </a:t>
            </a:r>
            <a:r>
              <a:rPr lang="en-US" dirty="0" err="1" smtClean="0"/>
              <a:t>principales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696" y="842784"/>
            <a:ext cx="4768094" cy="6015216"/>
          </a:xfrm>
        </p:spPr>
        <p:txBody>
          <a:bodyPr>
            <a:normAutofit fontScale="92500" lnSpcReduction="20000"/>
          </a:bodyPr>
          <a:lstStyle/>
          <a:p>
            <a:pPr lvl="1"/>
            <a:r>
              <a:rPr lang="en-US" dirty="0" err="1" smtClean="0"/>
              <a:t>Helicoptero</a:t>
            </a:r>
            <a:endParaRPr lang="en-US" dirty="0" smtClean="0"/>
          </a:p>
          <a:p>
            <a:pPr lvl="2"/>
            <a:r>
              <a:rPr lang="en-US" dirty="0" err="1" smtClean="0"/>
              <a:t>Cuerpo</a:t>
            </a:r>
            <a:endParaRPr lang="en-US" dirty="0" smtClean="0"/>
          </a:p>
          <a:p>
            <a:pPr lvl="2"/>
            <a:r>
              <a:rPr lang="en-US" dirty="0" smtClean="0"/>
              <a:t>Rotor y </a:t>
            </a:r>
            <a:r>
              <a:rPr lang="en-US" dirty="0" err="1" smtClean="0"/>
              <a:t>aspas</a:t>
            </a:r>
            <a:r>
              <a:rPr lang="en-US" dirty="0" smtClean="0"/>
              <a:t> de </a:t>
            </a:r>
            <a:r>
              <a:rPr lang="en-US" dirty="0" err="1" smtClean="0"/>
              <a:t>arriba</a:t>
            </a:r>
            <a:endParaRPr lang="en-US" dirty="0" smtClean="0"/>
          </a:p>
          <a:p>
            <a:pPr lvl="2"/>
            <a:r>
              <a:rPr lang="en-US" dirty="0" smtClean="0"/>
              <a:t>Cola</a:t>
            </a:r>
          </a:p>
          <a:p>
            <a:pPr lvl="2"/>
            <a:r>
              <a:rPr lang="en-US" dirty="0" err="1" smtClean="0"/>
              <a:t>Aspas</a:t>
            </a:r>
            <a:r>
              <a:rPr lang="en-US" dirty="0" smtClean="0"/>
              <a:t> </a:t>
            </a:r>
            <a:r>
              <a:rPr lang="en-US" dirty="0" err="1" smtClean="0"/>
              <a:t>traseras</a:t>
            </a:r>
            <a:endParaRPr lang="en-US" dirty="0" smtClean="0"/>
          </a:p>
          <a:p>
            <a:pPr lvl="1"/>
            <a:r>
              <a:rPr lang="en-US" dirty="0" err="1" smtClean="0"/>
              <a:t>Cielo</a:t>
            </a:r>
            <a:endParaRPr lang="en-US" dirty="0" smtClean="0"/>
          </a:p>
          <a:p>
            <a:pPr lvl="2"/>
            <a:r>
              <a:rPr lang="en-US" dirty="0" err="1" smtClean="0"/>
              <a:t>Nubes</a:t>
            </a:r>
            <a:endParaRPr lang="en-US" dirty="0" smtClean="0"/>
          </a:p>
          <a:p>
            <a:pPr lvl="3"/>
            <a:r>
              <a:rPr lang="en-US" dirty="0" err="1" smtClean="0"/>
              <a:t>Grupos</a:t>
            </a:r>
            <a:r>
              <a:rPr lang="en-US" dirty="0" smtClean="0"/>
              <a:t> de 20</a:t>
            </a:r>
          </a:p>
          <a:p>
            <a:pPr lvl="3"/>
            <a:r>
              <a:rPr lang="en-US" dirty="0" err="1" smtClean="0"/>
              <a:t>Aleatorias</a:t>
            </a:r>
            <a:endParaRPr lang="en-US" dirty="0"/>
          </a:p>
          <a:p>
            <a:pPr lvl="4"/>
            <a:r>
              <a:rPr lang="en-US" dirty="0" err="1" smtClean="0"/>
              <a:t>Tamaño</a:t>
            </a:r>
            <a:endParaRPr lang="en-US" dirty="0" smtClean="0"/>
          </a:p>
          <a:p>
            <a:pPr lvl="4"/>
            <a:r>
              <a:rPr lang="en-US" dirty="0" err="1" smtClean="0"/>
              <a:t>Buenas</a:t>
            </a:r>
            <a:r>
              <a:rPr lang="en-US" dirty="0" smtClean="0"/>
              <a:t> - </a:t>
            </a:r>
            <a:r>
              <a:rPr lang="en-US" dirty="0" err="1" smtClean="0"/>
              <a:t>Malas</a:t>
            </a:r>
            <a:endParaRPr lang="en-US" dirty="0" smtClean="0"/>
          </a:p>
          <a:p>
            <a:pPr lvl="1"/>
            <a:r>
              <a:rPr lang="en-US" dirty="0" smtClean="0"/>
              <a:t>Luces</a:t>
            </a:r>
          </a:p>
          <a:p>
            <a:pPr lvl="2"/>
            <a:r>
              <a:rPr lang="en-US" dirty="0" err="1" smtClean="0"/>
              <a:t>Sombras</a:t>
            </a:r>
            <a:endParaRPr lang="en-US" dirty="0" smtClean="0"/>
          </a:p>
          <a:p>
            <a:pPr lvl="2"/>
            <a:r>
              <a:rPr lang="en-US" dirty="0" err="1" smtClean="0"/>
              <a:t>Niebla</a:t>
            </a:r>
            <a:endParaRPr lang="en-US" dirty="0" smtClean="0"/>
          </a:p>
          <a:p>
            <a:pPr lvl="1"/>
            <a:r>
              <a:rPr lang="en-US" dirty="0" smtClean="0"/>
              <a:t>Render</a:t>
            </a:r>
          </a:p>
          <a:p>
            <a:pPr lvl="2"/>
            <a:r>
              <a:rPr lang="en-US" dirty="0" err="1" smtClean="0"/>
              <a:t>Cerca</a:t>
            </a:r>
            <a:endParaRPr lang="en-US" dirty="0" smtClean="0"/>
          </a:p>
          <a:p>
            <a:pPr lvl="2"/>
            <a:r>
              <a:rPr lang="en-US" dirty="0" err="1" smtClean="0"/>
              <a:t>lejos</a:t>
            </a:r>
            <a:endParaRPr lang="en-US" dirty="0"/>
          </a:p>
        </p:txBody>
      </p:sp>
      <p:pic>
        <p:nvPicPr>
          <p:cNvPr id="6" name="Picture 5" descr="Image 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0601" y="842784"/>
            <a:ext cx="4752268" cy="2329208"/>
          </a:xfrm>
          <a:prstGeom prst="rect">
            <a:avLst/>
          </a:prstGeom>
        </p:spPr>
      </p:pic>
      <p:pic>
        <p:nvPicPr>
          <p:cNvPr id="7" name="Picture 6" descr="Untitled22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0601" y="3418613"/>
            <a:ext cx="4847225" cy="2523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56448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0587"/>
          </a:xfrm>
        </p:spPr>
        <p:txBody>
          <a:bodyPr>
            <a:normAutofit fontScale="90000"/>
          </a:bodyPr>
          <a:lstStyle/>
          <a:p>
            <a:r>
              <a:rPr lang="en-US" dirty="0"/>
              <a:t>Flow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566" y="1600200"/>
            <a:ext cx="3940688" cy="4525963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Init</a:t>
            </a:r>
            <a:r>
              <a:rPr lang="en-US" dirty="0" smtClean="0"/>
              <a:t>()</a:t>
            </a:r>
          </a:p>
          <a:p>
            <a:pPr lvl="1"/>
            <a:r>
              <a:rPr lang="en-US" dirty="0" err="1" smtClean="0"/>
              <a:t>createScene</a:t>
            </a:r>
            <a:r>
              <a:rPr lang="en-US" dirty="0" smtClean="0"/>
              <a:t>();</a:t>
            </a:r>
          </a:p>
          <a:p>
            <a:pPr lvl="1"/>
            <a:r>
              <a:rPr lang="en-US" dirty="0" err="1" smtClean="0"/>
              <a:t>createLights</a:t>
            </a:r>
            <a:r>
              <a:rPr lang="en-US" dirty="0" smtClean="0"/>
              <a:t>();</a:t>
            </a:r>
          </a:p>
          <a:p>
            <a:pPr lvl="1"/>
            <a:r>
              <a:rPr lang="en-US" dirty="0" smtClean="0"/>
              <a:t>Create -&gt; objects (sky, chopper, clouds…)</a:t>
            </a:r>
          </a:p>
          <a:p>
            <a:r>
              <a:rPr lang="en-US" dirty="0" smtClean="0"/>
              <a:t>Loop()</a:t>
            </a:r>
          </a:p>
          <a:p>
            <a:pPr lvl="1"/>
            <a:r>
              <a:rPr lang="en-US" dirty="0" smtClean="0"/>
              <a:t>Se 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 smtClean="0"/>
              <a:t>desplazando</a:t>
            </a:r>
            <a:r>
              <a:rPr lang="en-US" dirty="0" smtClean="0"/>
              <a:t> el </a:t>
            </a:r>
            <a:r>
              <a:rPr lang="en-US" dirty="0" err="1" smtClean="0"/>
              <a:t>cielo</a:t>
            </a:r>
            <a:r>
              <a:rPr lang="en-US" dirty="0" smtClean="0"/>
              <a:t> y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nubes</a:t>
            </a:r>
            <a:endParaRPr lang="en-US" dirty="0" smtClean="0"/>
          </a:p>
          <a:p>
            <a:pPr lvl="1"/>
            <a:r>
              <a:rPr lang="en-US" dirty="0" smtClean="0"/>
              <a:t>Se </a:t>
            </a:r>
            <a:r>
              <a:rPr lang="en-US" dirty="0" err="1" smtClean="0"/>
              <a:t>hace</a:t>
            </a:r>
            <a:r>
              <a:rPr lang="en-US" dirty="0" smtClean="0"/>
              <a:t> update al keyboard handler</a:t>
            </a:r>
          </a:p>
          <a:p>
            <a:pPr lvl="1"/>
            <a:r>
              <a:rPr lang="en-US" dirty="0" smtClean="0"/>
              <a:t>Se </a:t>
            </a:r>
            <a:r>
              <a:rPr lang="en-US" dirty="0" err="1" smtClean="0"/>
              <a:t>mueven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aspas</a:t>
            </a:r>
            <a:endParaRPr lang="en-US" dirty="0" smtClean="0"/>
          </a:p>
          <a:p>
            <a:pPr lvl="1"/>
            <a:r>
              <a:rPr lang="en-US" dirty="0" smtClean="0"/>
              <a:t>Se </a:t>
            </a:r>
            <a:r>
              <a:rPr lang="en-US" dirty="0" err="1" smtClean="0"/>
              <a:t>comprueban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colisiones</a:t>
            </a:r>
            <a:endParaRPr lang="en-US" dirty="0" smtClean="0"/>
          </a:p>
          <a:p>
            <a:pPr lvl="1"/>
            <a:r>
              <a:rPr lang="en-US" dirty="0" smtClean="0"/>
              <a:t>Se </a:t>
            </a:r>
            <a:r>
              <a:rPr lang="en-US" dirty="0" err="1" smtClean="0"/>
              <a:t>renderiza</a:t>
            </a:r>
            <a:r>
              <a:rPr lang="en-US" dirty="0" smtClean="0"/>
              <a:t> la </a:t>
            </a:r>
            <a:r>
              <a:rPr lang="en-US" dirty="0" err="1" smtClean="0"/>
              <a:t>escena</a:t>
            </a:r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5" name="Picture 4" descr="full2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2499" y="1258552"/>
            <a:ext cx="5146543" cy="2809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1309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767</TotalTime>
  <Words>229</Words>
  <Application>Microsoft Macintosh PowerPoint</Application>
  <PresentationFormat>On-screen Show (4:3)</PresentationFormat>
  <Paragraphs>76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Entornos Gráficos Web</vt:lpstr>
      <vt:lpstr>2D</vt:lpstr>
      <vt:lpstr>PowerPoint Presentation</vt:lpstr>
      <vt:lpstr>Estructura del juego</vt:lpstr>
      <vt:lpstr>Demo</vt:lpstr>
      <vt:lpstr>3D</vt:lpstr>
      <vt:lpstr>Chopper pilot</vt:lpstr>
      <vt:lpstr>Elementos principales</vt:lpstr>
      <vt:lpstr>Flow </vt:lpstr>
      <vt:lpstr>Demo</vt:lpstr>
    </vt:vector>
  </TitlesOfParts>
  <Company>CERN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THREE JS</dc:title>
  <dc:creator>Ignacio Asensi</dc:creator>
  <cp:lastModifiedBy>Ignacio Asensi</cp:lastModifiedBy>
  <cp:revision>21</cp:revision>
  <dcterms:created xsi:type="dcterms:W3CDTF">2016-05-24T12:59:10Z</dcterms:created>
  <dcterms:modified xsi:type="dcterms:W3CDTF">2016-05-27T11:07:07Z</dcterms:modified>
</cp:coreProperties>
</file>