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8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4F744-5725-42F4-B0A2-BFCD9E228285}" type="datetimeFigureOut">
              <a:rPr lang="es-ES" smtClean="0"/>
              <a:t>12/01/2010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4D6CA-0EB5-4DF9-B523-1948BB8E297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VIAJE DE FIN DE CURSO</a:t>
            </a:r>
            <a:b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TRABAJO SOCIAL</a:t>
            </a:r>
            <a:b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</a:br>
            <a:r>
              <a:rPr lang="es-E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FACULTAER@S!!</a:t>
            </a:r>
            <a:endParaRPr lang="es-ES" sz="5400" dirty="0">
              <a:solidFill>
                <a:srgbClr val="FF0066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es-ES" dirty="0" smtClean="0">
              <a:solidFill>
                <a:srgbClr val="FF0066"/>
              </a:solidFill>
            </a:endParaRPr>
          </a:p>
          <a:p>
            <a:r>
              <a:rPr lang="es-ES" sz="5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CUBA 201O</a:t>
            </a:r>
          </a:p>
          <a:p>
            <a:r>
              <a:rPr lang="es-ES" sz="5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NOS VAMOOOOOOS</a:t>
            </a:r>
            <a:r>
              <a:rPr lang="es-ES" dirty="0" smtClean="0"/>
              <a:t>!</a:t>
            </a:r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DESTINO: CUBA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Cuba_map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357298"/>
            <a:ext cx="8501122" cy="5237276"/>
          </a:xfrm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LLEGADA A LA HABANA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lahaba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5786" y="1500174"/>
            <a:ext cx="7215238" cy="4429156"/>
          </a:xfrm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PLAZA DE LA REVOLUCIÓN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La_Habana_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428736"/>
            <a:ext cx="6858048" cy="4286280"/>
          </a:xfrm>
        </p:spPr>
      </p:pic>
      <p:sp>
        <p:nvSpPr>
          <p:cNvPr id="6" name="5 CuadroTexto"/>
          <p:cNvSpPr txBox="1"/>
          <p:nvPr/>
        </p:nvSpPr>
        <p:spPr>
          <a:xfrm>
            <a:off x="1122079" y="6044911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Nuestro hotel a escasos metros! </a:t>
            </a:r>
            <a:r>
              <a:rPr lang="es-ES" dirty="0" err="1" smtClean="0"/>
              <a:t>xD</a:t>
            </a:r>
            <a:endParaRPr lang="es-ES" dirty="0"/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CUBAAAAAAAAAAAA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cuba-remedios-01-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357298"/>
            <a:ext cx="7066960" cy="4786346"/>
          </a:xfrm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EL MALECÓN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el-malecon-de-la-haba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357298"/>
            <a:ext cx="8072494" cy="4429156"/>
          </a:xfrm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FACULTAER@S </a:t>
            </a:r>
            <a:r>
              <a:rPr lang="es-ES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</a:t>
            </a:r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CUBA!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cubalibre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80673" y="1600200"/>
            <a:ext cx="7382654" cy="4525963"/>
          </a:xfrm>
        </p:spPr>
      </p:pic>
    </p:spTree>
  </p:cSld>
  <p:clrMapOvr>
    <a:masterClrMapping/>
  </p:clrMapOvr>
  <p:transition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66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CUBA MOCHILERO</a:t>
            </a:r>
            <a:endParaRPr lang="es-E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66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4" name="3 Marcador de contenido" descr="habana_viej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39825" y="1600200"/>
            <a:ext cx="6664350" cy="4525963"/>
          </a:xfrm>
        </p:spPr>
      </p:pic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7200" dirty="0" smtClean="0">
                <a:solidFill>
                  <a:srgbClr val="FF0066"/>
                </a:solidFill>
              </a:rPr>
              <a:t>RECOGER QUE NOSSS VAMOOOOSSSSSSS!!!!</a:t>
            </a:r>
            <a:endParaRPr lang="es-ES" sz="72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ransition advTm="5000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42</Words>
  <Application>Microsoft Office PowerPoint</Application>
  <PresentationFormat>Presentación en pantalla (4:3)</PresentationFormat>
  <Paragraphs>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VIAJE DE FIN DE CURSO TRABAJO SOCIAL FACULTAER@S!!</vt:lpstr>
      <vt:lpstr>DESTINO: CUBA</vt:lpstr>
      <vt:lpstr>LLEGADA A LA HABANA</vt:lpstr>
      <vt:lpstr>PLAZA DE LA REVOLUCIÓN</vt:lpstr>
      <vt:lpstr>CUBAAAAAAAAAAAA</vt:lpstr>
      <vt:lpstr>EL MALECÓN</vt:lpstr>
      <vt:lpstr>FACULTAER@S iN CUBA!</vt:lpstr>
      <vt:lpstr>CUBA MOCHILERO</vt:lpstr>
      <vt:lpstr>Diapositiva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VIAJE DE FIN DE CURSO TRABAJO SOCIAL FACULTAER@S!!</dc:title>
  <dc:creator>Julieta</dc:creator>
  <cp:lastModifiedBy>Julieta</cp:lastModifiedBy>
  <cp:revision>3</cp:revision>
  <dcterms:created xsi:type="dcterms:W3CDTF">2010-01-11T23:10:35Z</dcterms:created>
  <dcterms:modified xsi:type="dcterms:W3CDTF">2010-01-11T23:36:38Z</dcterms:modified>
</cp:coreProperties>
</file>