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9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02F9AD5-46C9-4438-9F90-FB017B414256}" type="datetimeFigureOut">
              <a:rPr lang="es-ES"/>
              <a:pPr>
                <a:defRPr/>
              </a:pPr>
              <a:t>24/11/2009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6D5CF8-24F7-485E-BF42-3A1078AA3B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92F23E-632A-47CF-8832-97BB55CE808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C4DB7-72C7-4B20-A2E7-D583F6D67F50}" type="datetime1">
              <a:rPr lang="es-ES"/>
              <a:pPr>
                <a:defRPr/>
              </a:pPr>
              <a:t>24/11/2009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NATALIA ARIZO RUBIO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FA2D4-756D-4E19-8BA9-1469ED11D8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78905-5915-4AF7-9B40-ADF2095C63DB}" type="datetime1">
              <a:rPr lang="es-ES"/>
              <a:pPr>
                <a:defRPr/>
              </a:pPr>
              <a:t>24/11/2009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NATALIA ARIZO RUBIO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1C226-3027-4253-A782-84655ABCCE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57183-8795-4D2E-8EB9-0C71522827DC}" type="datetime1">
              <a:rPr lang="es-ES"/>
              <a:pPr>
                <a:defRPr/>
              </a:pPr>
              <a:t>24/11/2009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NATALIA ARIZO RUBIO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C08B7-B140-4CD8-8B85-898C61450E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BF0FC-6379-4EB5-9215-75A1BB038E57}" type="datetime1">
              <a:rPr lang="es-ES"/>
              <a:pPr>
                <a:defRPr/>
              </a:pPr>
              <a:t>24/11/2009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NATALIA ARIZO RUBIO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1EBBA-DC59-4DD0-886C-62BC9B77F1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9DBBE-0322-49CB-9C1E-A1F13ED67905}" type="datetime1">
              <a:rPr lang="es-ES"/>
              <a:pPr>
                <a:defRPr/>
              </a:pPr>
              <a:t>24/11/2009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NATALIA ARIZO RUBIO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871F4-D651-48A7-865F-503270292B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A9EF5-0F0A-49E3-8B5B-B67BF8D70FF8}" type="datetime1">
              <a:rPr lang="es-ES"/>
              <a:pPr>
                <a:defRPr/>
              </a:pPr>
              <a:t>24/11/2009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NATALIA ARIZO RUBIO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39037-6E5B-4370-9B0D-160068C411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91EA-E641-4747-B274-9FD903369B8C}" type="datetime1">
              <a:rPr lang="es-ES"/>
              <a:pPr>
                <a:defRPr/>
              </a:pPr>
              <a:t>24/11/2009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NATALIA ARIZO RUBIO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77453-EB2D-410A-B43A-74C157B975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A50EE-6335-40C8-A822-27E959377D0F}" type="datetime1">
              <a:rPr lang="es-ES"/>
              <a:pPr>
                <a:defRPr/>
              </a:pPr>
              <a:t>24/11/2009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NATALIA ARIZO RUBIO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1DFF8-1C04-464C-9C82-9785ABB993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A697-7A59-4C5B-98DA-08A9C7C07EE5}" type="datetime1">
              <a:rPr lang="es-ES"/>
              <a:pPr>
                <a:defRPr/>
              </a:pPr>
              <a:t>24/11/2009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NATALIA ARIZO RUBIO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14D40-6B60-47BC-93DF-174180123B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4FD67-460A-4206-8DE1-E29A914D9BD7}" type="datetime1">
              <a:rPr lang="es-ES"/>
              <a:pPr>
                <a:defRPr/>
              </a:pPr>
              <a:t>24/11/2009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NATALIA ARIZO RUBIO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74B7-98E5-4E8D-AEE6-1D40172603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6452B-C3B7-41B0-96FC-56F02FAA5748}" type="datetime1">
              <a:rPr lang="es-ES"/>
              <a:pPr>
                <a:defRPr/>
              </a:pPr>
              <a:t>24/11/2009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NATALIA ARIZO RUBIO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8E558-1F2B-439B-B38B-2159A94EFF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A734CE-D6DD-4AB0-8F4C-093545832158}" type="datetime1">
              <a:rPr lang="es-ES"/>
              <a:pPr>
                <a:defRPr/>
              </a:pPr>
              <a:t>24/11/2009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/>
              <a:t>NATALIA ARIZO RUBIO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197317-5BEB-430B-A30F-F65A8A539A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Torre_de_Londres" TargetMode="External"/><Relationship Id="rId13" Type="http://schemas.openxmlformats.org/officeDocument/2006/relationships/hyperlink" Target="http://es.wikipedia.org/wiki/Iglesia_de_Santa_Margarita_(Westminster)" TargetMode="External"/><Relationship Id="rId3" Type="http://schemas.openxmlformats.org/officeDocument/2006/relationships/hyperlink" Target="http://es.wikipedia.org/wiki/Inglaterra" TargetMode="External"/><Relationship Id="rId7" Type="http://schemas.openxmlformats.org/officeDocument/2006/relationships/hyperlink" Target="http://es.wikipedia.org/wiki/City_de_Londres" TargetMode="External"/><Relationship Id="rId12" Type="http://schemas.openxmlformats.org/officeDocument/2006/relationships/hyperlink" Target="http://es.wikipedia.org/wiki/Abad%C3%ADa_de_Westminster" TargetMode="External"/><Relationship Id="rId2" Type="http://schemas.openxmlformats.org/officeDocument/2006/relationships/hyperlink" Target="http://es.wikipedia.org/wiki/Capital_(pol%C3%ADtica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Gran_Breta%C3%B1a" TargetMode="External"/><Relationship Id="rId11" Type="http://schemas.openxmlformats.org/officeDocument/2006/relationships/hyperlink" Target="http://es.wikipedia.org/wiki/Palacio_de_Westminster" TargetMode="External"/><Relationship Id="rId5" Type="http://schemas.openxmlformats.org/officeDocument/2006/relationships/hyperlink" Target="http://es.wikipedia.org/wiki/T%C3%A1mesis" TargetMode="External"/><Relationship Id="rId10" Type="http://schemas.openxmlformats.org/officeDocument/2006/relationships/hyperlink" Target="http://es.wikipedia.org/wiki/Real_Jard%C3%ADn_Bot%C3%A1nico_de_Kew" TargetMode="External"/><Relationship Id="rId4" Type="http://schemas.openxmlformats.org/officeDocument/2006/relationships/hyperlink" Target="http://es.wikipedia.org/wiki/Reino_Unido_de_Gran_Breta%C3%B1a_e_Irlanda_del_Norte" TargetMode="External"/><Relationship Id="rId9" Type="http://schemas.openxmlformats.org/officeDocument/2006/relationships/hyperlink" Target="http://es.wikipedia.org/wiki/Greenwic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urismadrid.free.fr/" TargetMode="External"/><Relationship Id="rId2" Type="http://schemas.openxmlformats.org/officeDocument/2006/relationships/hyperlink" Target="http://turismadrid.free.fr/puertadelsol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61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38" y="1285875"/>
            <a:ext cx="7772400" cy="3286125"/>
          </a:xfrm>
        </p:spPr>
        <p:txBody>
          <a:bodyPr/>
          <a:lstStyle/>
          <a:p>
            <a:r>
              <a:rPr lang="es-ES" sz="9600" smtClean="0">
                <a:solidFill>
                  <a:srgbClr val="FF0000"/>
                </a:solidFill>
                <a:latin typeface="Algerian" pitchFamily="82" charset="0"/>
              </a:rPr>
              <a:t>Reino unido</a:t>
            </a:r>
            <a:br>
              <a:rPr lang="es-ES" sz="960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s-ES" sz="6600" smtClean="0">
                <a:solidFill>
                  <a:srgbClr val="FF0000"/>
                </a:solidFill>
                <a:latin typeface="Algerian" pitchFamily="82" charset="0"/>
              </a:rPr>
              <a:t>(Londres)</a:t>
            </a:r>
          </a:p>
        </p:txBody>
      </p:sp>
      <p:sp>
        <p:nvSpPr>
          <p:cNvPr id="14339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643688" y="628650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E1E179-B0E4-474E-B6E2-A3D2F85CEA8C}" type="slidenum">
              <a:rPr lang="es-ES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14340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>
                <a:solidFill>
                  <a:schemeClr val="tx1"/>
                </a:solidFill>
              </a:rPr>
              <a:t>NATALIA ARIZO RUBIO</a:t>
            </a:r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NATALIA ARIZO RUBIO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99417-3532-4AB9-BE8B-697C9BF1FF4B}" type="slidenum">
              <a:rPr lang="es-ES"/>
              <a:pPr>
                <a:defRPr/>
              </a:pPr>
              <a:t>10</a:t>
            </a:fld>
            <a:endParaRPr lang="es-ES"/>
          </a:p>
        </p:txBody>
      </p:sp>
      <p:pic>
        <p:nvPicPr>
          <p:cNvPr id="6" name="5 Imagen" descr="lond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357188"/>
            <a:ext cx="4391025" cy="586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981075"/>
            <a:ext cx="8229600" cy="564991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s-ES" sz="280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ES" sz="2800" smtClean="0">
                <a:latin typeface="Arial" charset="0"/>
              </a:rPr>
              <a:t>El barrio de Notting Hill es un barrio residencial muy conocido, sus casas son de colores muy particulares, est</a:t>
            </a:r>
            <a:r>
              <a:rPr lang="es-ES" sz="2800" smtClean="0"/>
              <a:t>á</a:t>
            </a:r>
            <a:r>
              <a:rPr lang="es-ES" sz="2800" smtClean="0">
                <a:latin typeface="Arial" charset="0"/>
              </a:rPr>
              <a:t> muy pr</a:t>
            </a:r>
            <a:r>
              <a:rPr lang="es-ES" sz="2800" smtClean="0"/>
              <a:t>ó</a:t>
            </a:r>
            <a:r>
              <a:rPr lang="es-ES" sz="2800" smtClean="0">
                <a:latin typeface="Arial" charset="0"/>
              </a:rPr>
              <a:t>ximo a Hyde Park y se encuentra al oeste de la ciudad.  </a:t>
            </a:r>
            <a:br>
              <a:rPr lang="es-ES" sz="2800" smtClean="0">
                <a:latin typeface="Arial" charset="0"/>
              </a:rPr>
            </a:br>
            <a:r>
              <a:rPr lang="es-ES" sz="2800" smtClean="0">
                <a:latin typeface="Arial" charset="0"/>
              </a:rPr>
              <a:t>Se trata de un barrio muy elegante que, en agosto ofrece el famoso Notting Hill Carnival, un carnaval de ra</a:t>
            </a:r>
            <a:r>
              <a:rPr lang="es-ES" sz="2800" smtClean="0"/>
              <a:t>í</a:t>
            </a:r>
            <a:r>
              <a:rPr lang="es-ES" sz="2800" smtClean="0">
                <a:latin typeface="Arial" charset="0"/>
              </a:rPr>
              <a:t>ces caribe</a:t>
            </a:r>
            <a:r>
              <a:rPr lang="es-ES" sz="2800" smtClean="0"/>
              <a:t>ñ</a:t>
            </a:r>
            <a:r>
              <a:rPr lang="es-ES" sz="2800" smtClean="0">
                <a:latin typeface="Arial" charset="0"/>
              </a:rPr>
              <a:t>as.</a:t>
            </a:r>
            <a:br>
              <a:rPr lang="es-ES" sz="2800" smtClean="0">
                <a:latin typeface="Arial" charset="0"/>
              </a:rPr>
            </a:br>
            <a:endParaRPr lang="es-ES" sz="280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ES" sz="2800" smtClean="0">
                <a:latin typeface="Arial" charset="0"/>
              </a:rPr>
              <a:t>Al mismo tiempo, tambi</a:t>
            </a:r>
            <a:r>
              <a:rPr lang="es-ES" sz="2800" smtClean="0"/>
              <a:t>é</a:t>
            </a:r>
            <a:r>
              <a:rPr lang="es-ES" sz="2800" smtClean="0">
                <a:latin typeface="Arial" charset="0"/>
              </a:rPr>
              <a:t>n se celebra en Notting Hill uno de los grandes mercados en Londres: el Portobello Road Antique Market.</a:t>
            </a:r>
            <a:r>
              <a:rPr lang="es-ES" smtClean="0"/>
              <a:t>(Que se celebra los sabados)</a:t>
            </a:r>
          </a:p>
        </p:txBody>
      </p:sp>
      <p:sp>
        <p:nvSpPr>
          <p:cNvPr id="36868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smtClean="0"/>
              <a:t>NOTTING HILL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fin_de_semana_londres_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3744913" cy="2813050"/>
          </a:xfrm>
          <a:prstGeom prst="rect">
            <a:avLst/>
          </a:prstGeom>
          <a:noFill/>
        </p:spPr>
      </p:pic>
      <p:pic>
        <p:nvPicPr>
          <p:cNvPr id="37895" name="Picture 7" descr="nothinghi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465513"/>
            <a:ext cx="4114800" cy="3086100"/>
          </a:xfrm>
          <a:prstGeom prst="rect">
            <a:avLst/>
          </a:prstGeom>
          <a:noFill/>
        </p:spPr>
      </p:pic>
      <p:pic>
        <p:nvPicPr>
          <p:cNvPr id="37897" name="Picture 9" descr="08a_04_portobello_415x2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005263"/>
            <a:ext cx="2879725" cy="1908175"/>
          </a:xfrm>
          <a:prstGeom prst="rect">
            <a:avLst/>
          </a:prstGeom>
          <a:noFill/>
        </p:spPr>
      </p:pic>
      <p:pic>
        <p:nvPicPr>
          <p:cNvPr id="37899" name="Picture 11" descr="07b_06_Londons_415x2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33375"/>
            <a:ext cx="3952875" cy="261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s-E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londre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642938"/>
            <a:ext cx="8143875" cy="5214937"/>
          </a:xfrm>
        </p:spPr>
      </p:pic>
      <p:sp>
        <p:nvSpPr>
          <p:cNvPr id="16386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>
                <a:solidFill>
                  <a:schemeClr val="tx1"/>
                </a:solidFill>
              </a:rPr>
              <a:t>NATALIA ARIZO RUBIO</a:t>
            </a:r>
          </a:p>
        </p:txBody>
      </p:sp>
      <p:sp>
        <p:nvSpPr>
          <p:cNvPr id="16387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501685-D748-48A5-BA91-CB62D88F2D0F}" type="slidenum">
              <a:rPr lang="es-ES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/>
          <a:lstStyle/>
          <a:p>
            <a:r>
              <a:rPr lang="es-ES" b="1" smtClean="0"/>
              <a:t>Londres</a:t>
            </a:r>
            <a:r>
              <a:rPr lang="es-ES" smtClean="0"/>
              <a:t>  es la </a:t>
            </a:r>
            <a:r>
              <a:rPr lang="es-ES" smtClean="0">
                <a:hlinkClick r:id="rId2" tooltip="Capital (política)"/>
              </a:rPr>
              <a:t>capital</a:t>
            </a:r>
            <a:r>
              <a:rPr lang="es-ES" smtClean="0"/>
              <a:t> de </a:t>
            </a:r>
            <a:r>
              <a:rPr lang="es-ES" smtClean="0">
                <a:hlinkClick r:id="rId3" tooltip="Inglaterra"/>
              </a:rPr>
              <a:t>Inglaterra</a:t>
            </a:r>
            <a:r>
              <a:rPr lang="es-ES" smtClean="0"/>
              <a:t> y del </a:t>
            </a:r>
            <a:r>
              <a:rPr lang="es-ES" smtClean="0">
                <a:hlinkClick r:id="rId4" tooltip="Reino Unido de Gran Bretaña e Irlanda del Norte"/>
              </a:rPr>
              <a:t>Reino Unido</a:t>
            </a:r>
            <a:r>
              <a:rPr lang="es-ES" smtClean="0"/>
              <a:t>. Situada a orillas del río </a:t>
            </a:r>
            <a:r>
              <a:rPr lang="es-ES" smtClean="0">
                <a:hlinkClick r:id="rId5" tooltip="Támesis"/>
              </a:rPr>
              <a:t>Támesis</a:t>
            </a:r>
            <a:r>
              <a:rPr lang="es-ES" smtClean="0"/>
              <a:t> en el sureste de la isla de </a:t>
            </a:r>
            <a:r>
              <a:rPr lang="es-ES" smtClean="0">
                <a:hlinkClick r:id="rId6" tooltip="Gran Bretaña"/>
              </a:rPr>
              <a:t>Gran Bretaña</a:t>
            </a:r>
            <a:r>
              <a:rPr lang="es-ES" smtClean="0"/>
              <a:t>. El corazón de la ciudad, la antigua </a:t>
            </a:r>
            <a:r>
              <a:rPr lang="es-ES" smtClean="0">
                <a:hlinkClick r:id="rId7" tooltip="City de Londres"/>
              </a:rPr>
              <a:t>City de Londres</a:t>
            </a:r>
            <a:r>
              <a:rPr lang="es-ES" smtClean="0"/>
              <a:t>. </a:t>
            </a:r>
          </a:p>
          <a:p>
            <a:r>
              <a:rPr lang="es-ES" smtClean="0"/>
              <a:t>En el Gran Londres se encuentran cuatro lugares distinguidos como: la </a:t>
            </a:r>
            <a:r>
              <a:rPr lang="es-ES" smtClean="0">
                <a:hlinkClick r:id="rId8" tooltip="Torre de Londres"/>
              </a:rPr>
              <a:t>Torre de Londres</a:t>
            </a:r>
            <a:r>
              <a:rPr lang="es-ES" smtClean="0"/>
              <a:t>; el asentamiento de </a:t>
            </a:r>
            <a:r>
              <a:rPr lang="es-ES" smtClean="0">
                <a:hlinkClick r:id="rId9" tooltip="Greenwich"/>
              </a:rPr>
              <a:t>Greenwich</a:t>
            </a:r>
            <a:r>
              <a:rPr lang="es-ES" smtClean="0"/>
              <a:t>; el </a:t>
            </a:r>
            <a:r>
              <a:rPr lang="es-ES" smtClean="0">
                <a:hlinkClick r:id="rId10" tooltip="Real Jardín Botánico de Kew"/>
              </a:rPr>
              <a:t>Real Jardín Botánico de Kew</a:t>
            </a:r>
            <a:r>
              <a:rPr lang="es-ES" smtClean="0"/>
              <a:t>; y el lugar comprendido por el </a:t>
            </a:r>
            <a:r>
              <a:rPr lang="es-ES" smtClean="0">
                <a:hlinkClick r:id="rId11" tooltip="Palacio de Westminster"/>
              </a:rPr>
              <a:t>Palacio de Westminster</a:t>
            </a:r>
            <a:r>
              <a:rPr lang="es-ES" smtClean="0"/>
              <a:t>, </a:t>
            </a:r>
            <a:r>
              <a:rPr lang="es-ES" smtClean="0">
                <a:hlinkClick r:id="rId12" tooltip="Abadía de Westminster"/>
              </a:rPr>
              <a:t>Abadía de Westminster</a:t>
            </a:r>
            <a:r>
              <a:rPr lang="es-ES" smtClean="0"/>
              <a:t> y la </a:t>
            </a:r>
            <a:r>
              <a:rPr lang="es-ES" smtClean="0">
                <a:hlinkClick r:id="rId13" tooltip="Iglesia de Santa Margarita (Westminster)"/>
              </a:rPr>
              <a:t>Iglesia de Santa Margarita</a:t>
            </a:r>
            <a:r>
              <a:rPr lang="es-ES" smtClean="0"/>
              <a:t>.</a:t>
            </a:r>
          </a:p>
          <a:p>
            <a:endParaRPr lang="es-ES" smtClean="0"/>
          </a:p>
        </p:txBody>
      </p:sp>
      <p:sp>
        <p:nvSpPr>
          <p:cNvPr id="17410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>
                <a:solidFill>
                  <a:schemeClr val="tx1"/>
                </a:solidFill>
              </a:rPr>
              <a:t>NATALIA ARIZO RUBIO</a:t>
            </a:r>
          </a:p>
        </p:txBody>
      </p:sp>
      <p:sp>
        <p:nvSpPr>
          <p:cNvPr id="17411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D53B94-CF1B-469E-AFEF-BF60F7FBD70E}" type="slidenum">
              <a:rPr lang="es-ES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>
                <a:solidFill>
                  <a:schemeClr val="tx1"/>
                </a:solidFill>
              </a:rPr>
              <a:t>NATALIA ARIZO RUBIO</a:t>
            </a:r>
          </a:p>
        </p:txBody>
      </p:sp>
      <p:sp>
        <p:nvSpPr>
          <p:cNvPr id="18434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A2CB85-2365-4613-9D90-D8DC6B0C49CD}" type="slidenum">
              <a:rPr lang="es-ES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>
              <a:solidFill>
                <a:schemeClr val="tx1"/>
              </a:solidFill>
            </a:endParaRPr>
          </a:p>
        </p:txBody>
      </p:sp>
      <p:pic>
        <p:nvPicPr>
          <p:cNvPr id="18435" name="7 Marcador de contenido" descr="Westminster_palace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285750"/>
            <a:ext cx="7770812" cy="5827713"/>
          </a:xfrm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PIB PER CÁPITA:</a:t>
            </a:r>
          </a:p>
        </p:txBody>
      </p:sp>
      <p:pic>
        <p:nvPicPr>
          <p:cNvPr id="19458" name="5 Marcador de contenido" descr="indexmundi_uk67ex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1558925"/>
            <a:ext cx="6429375" cy="4822825"/>
          </a:xfrm>
        </p:spPr>
      </p:pic>
      <p:sp>
        <p:nvSpPr>
          <p:cNvPr id="19459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>
                <a:solidFill>
                  <a:schemeClr val="tx1"/>
                </a:solidFill>
              </a:rPr>
              <a:t>NATALIA ARIZO RUBIO</a:t>
            </a:r>
          </a:p>
        </p:txBody>
      </p:sp>
      <p:sp>
        <p:nvSpPr>
          <p:cNvPr id="19460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F8AABD-404D-42EC-923F-ACB93FA35ED1}" type="slidenum">
              <a:rPr lang="es-ES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Tasa de desempleo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571500" y="1428750"/>
          <a:ext cx="8072438" cy="38576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8706"/>
                <a:gridCol w="2715376"/>
                <a:gridCol w="2200288"/>
                <a:gridCol w="2018124"/>
              </a:tblGrid>
              <a:tr h="861815">
                <a:tc>
                  <a:txBody>
                    <a:bodyPr/>
                    <a:lstStyle/>
                    <a:p>
                      <a:r>
                        <a:rPr lang="es-ES" dirty="0" smtClean="0"/>
                        <a:t>AÑO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TASA DE DESEMPLEO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CAMBIO PORCENTUAL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FECHA DE LA INFORMACIÓN</a:t>
                      </a:r>
                      <a:endParaRPr lang="es-ES" dirty="0"/>
                    </a:p>
                  </a:txBody>
                  <a:tcPr/>
                </a:tc>
              </a:tr>
              <a:tr h="499306">
                <a:tc>
                  <a:txBody>
                    <a:bodyPr/>
                    <a:lstStyle/>
                    <a:p>
                      <a:r>
                        <a:rPr lang="es-ES" dirty="0" smtClean="0"/>
                        <a:t>2003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5,20%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2002</a:t>
                      </a:r>
                      <a:endParaRPr lang="es-ES" dirty="0"/>
                    </a:p>
                  </a:txBody>
                  <a:tcPr/>
                </a:tc>
              </a:tr>
              <a:tr h="499306">
                <a:tc>
                  <a:txBody>
                    <a:bodyPr/>
                    <a:lstStyle/>
                    <a:p>
                      <a:r>
                        <a:rPr lang="es-ES" dirty="0" smtClean="0"/>
                        <a:t>2004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5,00%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-3,85%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2003</a:t>
                      </a:r>
                      <a:endParaRPr lang="es-ES" dirty="0"/>
                    </a:p>
                  </a:txBody>
                  <a:tcPr/>
                </a:tc>
              </a:tr>
              <a:tr h="499306">
                <a:tc>
                  <a:txBody>
                    <a:bodyPr/>
                    <a:lstStyle/>
                    <a:p>
                      <a:r>
                        <a:rPr lang="es-ES" dirty="0" smtClean="0"/>
                        <a:t>2005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4,80%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-4,00%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2004</a:t>
                      </a:r>
                      <a:endParaRPr lang="es-ES" dirty="0"/>
                    </a:p>
                  </a:txBody>
                  <a:tcPr/>
                </a:tc>
              </a:tr>
              <a:tr h="499306">
                <a:tc>
                  <a:txBody>
                    <a:bodyPr/>
                    <a:lstStyle/>
                    <a:p>
                      <a:r>
                        <a:rPr lang="es-ES" dirty="0" smtClean="0"/>
                        <a:t>2006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4,70%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-2,08%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2005</a:t>
                      </a:r>
                      <a:endParaRPr lang="es-ES" dirty="0"/>
                    </a:p>
                  </a:txBody>
                  <a:tcPr/>
                </a:tc>
              </a:tr>
              <a:tr h="499306">
                <a:tc>
                  <a:txBody>
                    <a:bodyPr/>
                    <a:lstStyle/>
                    <a:p>
                      <a:r>
                        <a:rPr lang="es-ES" dirty="0" smtClean="0"/>
                        <a:t>2007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2,90%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-38,30%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2006</a:t>
                      </a:r>
                      <a:endParaRPr lang="es-ES" dirty="0"/>
                    </a:p>
                  </a:txBody>
                  <a:tcPr/>
                </a:tc>
              </a:tr>
              <a:tr h="499306">
                <a:tc>
                  <a:txBody>
                    <a:bodyPr/>
                    <a:lstStyle/>
                    <a:p>
                      <a:r>
                        <a:rPr lang="es-ES" dirty="0" smtClean="0"/>
                        <a:t>2008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5,40%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86,21%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2007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24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>
                <a:solidFill>
                  <a:schemeClr val="tx1"/>
                </a:solidFill>
              </a:rPr>
              <a:t>NATALIA ARIZO RUBIO</a:t>
            </a:r>
          </a:p>
        </p:txBody>
      </p:sp>
      <p:sp>
        <p:nvSpPr>
          <p:cNvPr id="20525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2BA316-F83B-4FC5-B4BD-5FDD8C0D3AC4}" type="slidenum">
              <a:rPr lang="es-ES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Piccadilly Circus</a:t>
            </a:r>
          </a:p>
        </p:txBody>
      </p:sp>
      <p:sp>
        <p:nvSpPr>
          <p:cNvPr id="2150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Se podría decir que </a:t>
            </a:r>
            <a:r>
              <a:rPr lang="es-ES" b="1" smtClean="0"/>
              <a:t>Piccadilly Circus</a:t>
            </a:r>
            <a:r>
              <a:rPr lang="es-ES" smtClean="0"/>
              <a:t> es a </a:t>
            </a:r>
            <a:r>
              <a:rPr lang="es-ES" b="1" smtClean="0"/>
              <a:t>Londres</a:t>
            </a:r>
            <a:r>
              <a:rPr lang="es-ES" smtClean="0"/>
              <a:t> lo que la </a:t>
            </a:r>
            <a:r>
              <a:rPr lang="es-ES" i="1" smtClean="0">
                <a:hlinkClick r:id="rId2"/>
              </a:rPr>
              <a:t>Puerta del Sol</a:t>
            </a:r>
            <a:r>
              <a:rPr lang="es-ES" smtClean="0"/>
              <a:t> a </a:t>
            </a:r>
            <a:r>
              <a:rPr lang="es-ES" i="1" smtClean="0">
                <a:hlinkClick r:id="rId3"/>
              </a:rPr>
              <a:t>Madrid</a:t>
            </a:r>
            <a:r>
              <a:rPr lang="es-ES" smtClean="0"/>
              <a:t>, es el lugar más concurrido por los londinenses y el preferido para hacer compras, salir de marcha y quedar con amigos. </a:t>
            </a:r>
          </a:p>
        </p:txBody>
      </p:sp>
      <p:sp>
        <p:nvSpPr>
          <p:cNvPr id="21507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>
                <a:solidFill>
                  <a:schemeClr val="tx1"/>
                </a:solidFill>
              </a:rPr>
              <a:t>NATALIA ARIZO RUBIO</a:t>
            </a:r>
          </a:p>
        </p:txBody>
      </p:sp>
      <p:sp>
        <p:nvSpPr>
          <p:cNvPr id="2150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EEEBC3-ED1C-4ECB-93BA-669ED2ABC2FD}" type="slidenum">
              <a:rPr lang="es-ES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picadillyCircu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500063"/>
            <a:ext cx="7342188" cy="5507037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NATALIA ARIZO RUBIO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AFA7F-C17C-4DA0-BF35-E8850ED6D73E}" type="slidenum">
              <a:rPr lang="es-ES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Barrios de Londres</a:t>
            </a:r>
          </a:p>
        </p:txBody>
      </p:sp>
      <p:sp>
        <p:nvSpPr>
          <p:cNvPr id="2355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Entre los mas de 50 barrios todo turista debe visitar:</a:t>
            </a:r>
          </a:p>
          <a:p>
            <a:pPr>
              <a:buFontTx/>
              <a:buChar char="-"/>
            </a:pPr>
            <a:r>
              <a:rPr lang="es-ES" i="1" smtClean="0">
                <a:solidFill>
                  <a:schemeClr val="bg1"/>
                </a:solidFill>
              </a:rPr>
              <a:t>Knightsbridge</a:t>
            </a:r>
            <a:r>
              <a:rPr lang="es-ES" smtClean="0"/>
              <a:t>  (destaca el centro comercial mas conocido mundialmente Harrod´s) </a:t>
            </a:r>
          </a:p>
          <a:p>
            <a:pPr>
              <a:buFontTx/>
              <a:buChar char="-"/>
            </a:pPr>
            <a:r>
              <a:rPr lang="es-ES" i="1" smtClean="0">
                <a:solidFill>
                  <a:schemeClr val="bg1"/>
                </a:solidFill>
              </a:rPr>
              <a:t>Kensington</a:t>
            </a:r>
            <a:r>
              <a:rPr lang="es-ES" smtClean="0"/>
              <a:t> ( barrio que rodea el palacio de ladrillo rojo donde residen los príncipes de Gales.)</a:t>
            </a:r>
          </a:p>
          <a:p>
            <a:pPr>
              <a:buFontTx/>
              <a:buChar char="-"/>
            </a:pPr>
            <a:r>
              <a:rPr lang="es-ES" i="1" smtClean="0">
                <a:solidFill>
                  <a:schemeClr val="bg1"/>
                </a:solidFill>
              </a:rPr>
              <a:t>Chelsea, Chinatown, Notting Hill, El Soho…</a:t>
            </a:r>
            <a:endParaRPr lang="es-ES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NATALIA ARIZO RUBIO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43B44-4C4E-44C5-A298-4EB88FBD7E54}" type="slidenum">
              <a:rPr lang="es-ES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324</Words>
  <Application>Microsoft Office PowerPoint</Application>
  <PresentationFormat>Presentación en pantalla (4:3)</PresentationFormat>
  <Paragraphs>64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Plantilla de diseño</vt:lpstr>
      </vt:variant>
      <vt:variant>
        <vt:i4>12</vt:i4>
      </vt:variant>
      <vt:variant>
        <vt:lpstr>Títulos de diapositiva</vt:lpstr>
      </vt:variant>
      <vt:variant>
        <vt:i4>13</vt:i4>
      </vt:variant>
    </vt:vector>
  </HeadingPairs>
  <TitlesOfParts>
    <vt:vector size="28" baseType="lpstr">
      <vt:lpstr>Calibri</vt:lpstr>
      <vt:lpstr>Arial</vt:lpstr>
      <vt:lpstr>Algerian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Reino unido (Londres)</vt:lpstr>
      <vt:lpstr>Diapositiva 2</vt:lpstr>
      <vt:lpstr>Diapositiva 3</vt:lpstr>
      <vt:lpstr>Diapositiva 4</vt:lpstr>
      <vt:lpstr>PIB PER CÁPITA:</vt:lpstr>
      <vt:lpstr>Tasa de desempleo</vt:lpstr>
      <vt:lpstr>Piccadilly Circus</vt:lpstr>
      <vt:lpstr>Diapositiva 8</vt:lpstr>
      <vt:lpstr>Barrios de Londres</vt:lpstr>
      <vt:lpstr>Diapositiva 10</vt:lpstr>
      <vt:lpstr>NOTTING HILL</vt:lpstr>
      <vt:lpstr>Diapositiva 12</vt:lpstr>
      <vt:lpstr>Diapositiva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LONDRES</dc:title>
  <dc:creator>natalia</dc:creator>
  <cp:lastModifiedBy>sur404</cp:lastModifiedBy>
  <cp:revision>13</cp:revision>
  <dcterms:created xsi:type="dcterms:W3CDTF">2009-11-17T14:26:18Z</dcterms:created>
  <dcterms:modified xsi:type="dcterms:W3CDTF">2009-11-24T11:55:03Z</dcterms:modified>
</cp:coreProperties>
</file>