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7BD-A277-48FC-B885-4CC187503B13}" type="datetimeFigureOut">
              <a:rPr lang="es-ES" smtClean="0"/>
              <a:pPr/>
              <a:t>08/01/2009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60D-2463-470A-AE1B-F26DCCE146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7BD-A277-48FC-B885-4CC187503B13}" type="datetimeFigureOut">
              <a:rPr lang="es-ES" smtClean="0"/>
              <a:pPr/>
              <a:t>08/01/2009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60D-2463-470A-AE1B-F26DCCE146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7BD-A277-48FC-B885-4CC187503B13}" type="datetimeFigureOut">
              <a:rPr lang="es-ES" smtClean="0"/>
              <a:pPr/>
              <a:t>08/01/2009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60D-2463-470A-AE1B-F26DCCE146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7BD-A277-48FC-B885-4CC187503B13}" type="datetimeFigureOut">
              <a:rPr lang="es-ES" smtClean="0"/>
              <a:pPr/>
              <a:t>08/01/2009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60D-2463-470A-AE1B-F26DCCE146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7BD-A277-48FC-B885-4CC187503B13}" type="datetimeFigureOut">
              <a:rPr lang="es-ES" smtClean="0"/>
              <a:pPr/>
              <a:t>08/01/2009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60D-2463-470A-AE1B-F26DCCE146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7BD-A277-48FC-B885-4CC187503B13}" type="datetimeFigureOut">
              <a:rPr lang="es-ES" smtClean="0"/>
              <a:pPr/>
              <a:t>08/01/2009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60D-2463-470A-AE1B-F26DCCE146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7BD-A277-48FC-B885-4CC187503B13}" type="datetimeFigureOut">
              <a:rPr lang="es-ES" smtClean="0"/>
              <a:pPr/>
              <a:t>08/01/2009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60D-2463-470A-AE1B-F26DCCE146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7BD-A277-48FC-B885-4CC187503B13}" type="datetimeFigureOut">
              <a:rPr lang="es-ES" smtClean="0"/>
              <a:pPr/>
              <a:t>08/01/2009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60D-2463-470A-AE1B-F26DCCE146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7BD-A277-48FC-B885-4CC187503B13}" type="datetimeFigureOut">
              <a:rPr lang="es-ES" smtClean="0"/>
              <a:pPr/>
              <a:t>08/01/2009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60D-2463-470A-AE1B-F26DCCE146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7BD-A277-48FC-B885-4CC187503B13}" type="datetimeFigureOut">
              <a:rPr lang="es-ES" smtClean="0"/>
              <a:pPr/>
              <a:t>08/01/2009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60D-2463-470A-AE1B-F26DCCE146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7BD-A277-48FC-B885-4CC187503B13}" type="datetimeFigureOut">
              <a:rPr lang="es-ES" smtClean="0"/>
              <a:pPr/>
              <a:t>08/01/2009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60D-2463-470A-AE1B-F26DCCE146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87BD-A277-48FC-B885-4CC187503B13}" type="datetimeFigureOut">
              <a:rPr lang="es-ES" smtClean="0"/>
              <a:pPr/>
              <a:t>08/01/2009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F760D-2463-470A-AE1B-F26DCCE146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Nicotin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upload.wikimedia.org/wikipedia/commons/a/ae/Nicotiana_Tobacco_Plants_1909px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jkdk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      ¿ </a:t>
            </a:r>
            <a:r>
              <a:rPr lang="es-ES" dirty="0" smtClean="0"/>
              <a:t>Que es el </a:t>
            </a:r>
            <a:r>
              <a:rPr lang="es-ES" dirty="0" smtClean="0"/>
              <a:t>tabaco             ?</a:t>
            </a:r>
            <a:endParaRPr lang="es-ES" dirty="0"/>
          </a:p>
        </p:txBody>
      </p:sp>
      <p:pic>
        <p:nvPicPr>
          <p:cNvPr id="4" name="3 Marcador de contenido" descr="EMO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86446" y="285728"/>
            <a:ext cx="1000132" cy="1000132"/>
          </a:xfrm>
        </p:spPr>
      </p:pic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3643306" y="1600200"/>
            <a:ext cx="5043494" cy="4525963"/>
          </a:xfrm>
        </p:spPr>
        <p:txBody>
          <a:bodyPr>
            <a:noAutofit/>
          </a:bodyPr>
          <a:lstStyle/>
          <a:p>
            <a:r>
              <a:rPr lang="es-ES" sz="2400" dirty="0" smtClean="0"/>
              <a:t>El </a:t>
            </a:r>
            <a:r>
              <a:rPr lang="es-ES" sz="2400" b="1" dirty="0" smtClean="0"/>
              <a:t>tabaco</a:t>
            </a:r>
            <a:r>
              <a:rPr lang="es-ES" sz="2400" dirty="0" smtClean="0"/>
              <a:t> es un producto vegetal </a:t>
            </a:r>
            <a:r>
              <a:rPr lang="es-ES" sz="2400" dirty="0" smtClean="0"/>
              <a:t>originaria </a:t>
            </a:r>
            <a:r>
              <a:rPr lang="es-ES" sz="2400" dirty="0" smtClean="0"/>
              <a:t>de </a:t>
            </a:r>
            <a:r>
              <a:rPr lang="es-ES" sz="2400" dirty="0" smtClean="0"/>
              <a:t>América.</a:t>
            </a:r>
            <a:endParaRPr lang="es-ES" sz="2400" i="1" dirty="0" smtClean="0"/>
          </a:p>
          <a:p>
            <a:r>
              <a:rPr lang="es-ES" sz="2400" dirty="0" smtClean="0"/>
              <a:t>Se </a:t>
            </a:r>
            <a:r>
              <a:rPr lang="es-ES" sz="2400" dirty="0" smtClean="0"/>
              <a:t>consume de varias formas, siendo la principal fumada. Su </a:t>
            </a:r>
            <a:r>
              <a:rPr lang="es-ES" sz="2400" dirty="0" smtClean="0"/>
              <a:t>contenido </a:t>
            </a:r>
            <a:r>
              <a:rPr lang="es-ES" sz="2400" dirty="0" smtClean="0"/>
              <a:t>en </a:t>
            </a:r>
            <a:r>
              <a:rPr lang="es-ES" sz="2400" dirty="0" smtClean="0">
                <a:hlinkClick r:id="rId3" action="ppaction://hlinkfile" tooltip="Nicotina"/>
              </a:rPr>
              <a:t>nicotina</a:t>
            </a:r>
            <a:r>
              <a:rPr lang="es-ES" sz="2400" dirty="0" smtClean="0"/>
              <a:t> la convierte en adictiva. </a:t>
            </a:r>
            <a:endParaRPr lang="es-ES" sz="2400" dirty="0" smtClean="0"/>
          </a:p>
          <a:p>
            <a:r>
              <a:rPr lang="es-ES" sz="2400" dirty="0" smtClean="0"/>
              <a:t>Se </a:t>
            </a:r>
            <a:r>
              <a:rPr lang="es-ES" sz="2400" dirty="0" smtClean="0"/>
              <a:t>comercializa legalmente </a:t>
            </a:r>
            <a:r>
              <a:rPr lang="es-ES" sz="2400" dirty="0" smtClean="0"/>
              <a:t>aunque </a:t>
            </a:r>
            <a:r>
              <a:rPr lang="es-ES" sz="2400" dirty="0" smtClean="0"/>
              <a:t>tiene </a:t>
            </a:r>
            <a:r>
              <a:rPr lang="es-ES" sz="2400" dirty="0" smtClean="0"/>
              <a:t>restricciones </a:t>
            </a:r>
            <a:r>
              <a:rPr lang="es-ES" sz="2400" dirty="0" smtClean="0"/>
              <a:t>para ser fumada en muchos países ya que posee efectos adversos para la salud pública</a:t>
            </a:r>
            <a:r>
              <a:rPr lang="es-ES" sz="3200" dirty="0" smtClean="0"/>
              <a:t>.</a:t>
            </a:r>
            <a:endParaRPr lang="es-ES" sz="3200" dirty="0" smtClean="0"/>
          </a:p>
        </p:txBody>
      </p:sp>
      <p:pic>
        <p:nvPicPr>
          <p:cNvPr id="1026" name="Picture 2" descr="Archivo:Nicotiana Tobacco Plants 1909px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571612"/>
            <a:ext cx="307183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untitled.bmp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¿Sabias que             ?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b="1" dirty="0" smtClean="0"/>
              <a:t>En </a:t>
            </a:r>
            <a:r>
              <a:rPr lang="es-ES" b="1" dirty="0" smtClean="0"/>
              <a:t>Suiza, en Francia y en la </a:t>
            </a:r>
            <a:r>
              <a:rPr lang="es-ES" b="1" dirty="0" smtClean="0"/>
              <a:t>mayoría </a:t>
            </a:r>
            <a:r>
              <a:rPr lang="es-ES" b="1" dirty="0" smtClean="0"/>
              <a:t>de </a:t>
            </a:r>
            <a:r>
              <a:rPr lang="es-ES" b="1" dirty="0" smtClean="0"/>
              <a:t>países </a:t>
            </a:r>
            <a:r>
              <a:rPr lang="es-ES" b="1" dirty="0" smtClean="0"/>
              <a:t>desarrollados, el tabaquismo es la principal causa de mortalidad y de enfermedad. </a:t>
            </a:r>
          </a:p>
          <a:p>
            <a:r>
              <a:rPr lang="es-ES" b="1" dirty="0" smtClean="0"/>
              <a:t>En Suiza, 7000 personas mueren cada año de enfermedades liadas al tabaquismo. </a:t>
            </a:r>
          </a:p>
          <a:p>
            <a:r>
              <a:rPr lang="es-ES" b="1" dirty="0" smtClean="0"/>
              <a:t>El tabaquismo no mata solamente personas de edad. En Suiza, 30 % de muertes masculinas son entre los 35 y 69 años y el 8% en el caso de las mujeres de la misma edad. </a:t>
            </a:r>
          </a:p>
          <a:p>
            <a:r>
              <a:rPr lang="es-ES" b="1" dirty="0" smtClean="0"/>
              <a:t>90% de </a:t>
            </a:r>
            <a:r>
              <a:rPr lang="es-ES" b="1" dirty="0" smtClean="0"/>
              <a:t>cáncer </a:t>
            </a:r>
            <a:r>
              <a:rPr lang="es-ES" b="1" dirty="0" smtClean="0"/>
              <a:t>de </a:t>
            </a:r>
            <a:r>
              <a:rPr lang="es-ES" b="1" dirty="0" smtClean="0"/>
              <a:t>pulmón </a:t>
            </a:r>
            <a:r>
              <a:rPr lang="es-ES" b="1" dirty="0" smtClean="0"/>
              <a:t>se debe al cigarrillo. </a:t>
            </a:r>
          </a:p>
          <a:p>
            <a:r>
              <a:rPr lang="es-ES" b="1" dirty="0" smtClean="0"/>
              <a:t>Solamente 5% de las personas diagnosticadas con </a:t>
            </a:r>
            <a:r>
              <a:rPr lang="es-ES" b="1" dirty="0" smtClean="0"/>
              <a:t>cáncer </a:t>
            </a:r>
            <a:r>
              <a:rPr lang="es-ES" b="1" dirty="0" smtClean="0"/>
              <a:t>de </a:t>
            </a:r>
            <a:r>
              <a:rPr lang="es-ES" b="1" dirty="0" smtClean="0"/>
              <a:t>pulmón </a:t>
            </a:r>
            <a:r>
              <a:rPr lang="es-ES" b="1" dirty="0" smtClean="0"/>
              <a:t>hoy </a:t>
            </a:r>
            <a:r>
              <a:rPr lang="es-ES" b="1" dirty="0" smtClean="0"/>
              <a:t>día, vivirán </a:t>
            </a:r>
            <a:r>
              <a:rPr lang="es-ES" b="1" dirty="0" smtClean="0"/>
              <a:t>dentro de 5 años. </a:t>
            </a:r>
          </a:p>
          <a:p>
            <a:r>
              <a:rPr lang="es-ES" b="1" dirty="0" smtClean="0"/>
              <a:t>Las personas que fuman mueren por lo general 10 años antes que los no fumadores. </a:t>
            </a:r>
          </a:p>
          <a:p>
            <a:endParaRPr lang="es-ES" dirty="0"/>
          </a:p>
        </p:txBody>
      </p:sp>
      <p:pic>
        <p:nvPicPr>
          <p:cNvPr id="20483" name="Picture 3" descr="http://www.depapaya.org/mm/image/Beatrice/297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038" y="-1187450"/>
            <a:ext cx="952500" cy="885825"/>
          </a:xfrm>
          <a:prstGeom prst="rect">
            <a:avLst/>
          </a:prstGeom>
          <a:noFill/>
        </p:spPr>
      </p:pic>
      <p:pic>
        <p:nvPicPr>
          <p:cNvPr id="12" name="11 Imagen" descr="pensando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285728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untitled.bmp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Falsas creencias sobre el tabaco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/>
              <a:t> </a:t>
            </a:r>
            <a:r>
              <a:rPr lang="es-ES" b="1" dirty="0" smtClean="0"/>
              <a:t>La gente es libre de </a:t>
            </a:r>
            <a:r>
              <a:rPr lang="es-ES" b="1" dirty="0" smtClean="0"/>
              <a:t>decidir </a:t>
            </a:r>
            <a:r>
              <a:rPr lang="es-ES" b="1" dirty="0" smtClean="0"/>
              <a:t>si fuma o </a:t>
            </a:r>
            <a:r>
              <a:rPr lang="es-ES" b="1" dirty="0" smtClean="0"/>
              <a:t>no.</a:t>
            </a:r>
          </a:p>
          <a:p>
            <a:r>
              <a:rPr lang="es-ES" b="1" dirty="0" smtClean="0"/>
              <a:t> </a:t>
            </a:r>
            <a:r>
              <a:rPr lang="es-ES" b="1" dirty="0" smtClean="0"/>
              <a:t>Todo el mundo sabe lo malo que es </a:t>
            </a:r>
            <a:r>
              <a:rPr lang="es-ES" b="1" dirty="0" smtClean="0"/>
              <a:t>fumar</a:t>
            </a:r>
          </a:p>
          <a:p>
            <a:r>
              <a:rPr lang="es-ES" b="1" dirty="0" smtClean="0"/>
              <a:t> </a:t>
            </a:r>
            <a:r>
              <a:rPr lang="es-ES" b="1" dirty="0" smtClean="0"/>
              <a:t>Unos pocos cigarrillos al día no hacen </a:t>
            </a:r>
            <a:r>
              <a:rPr lang="es-ES" b="1" dirty="0" smtClean="0"/>
              <a:t>daño</a:t>
            </a:r>
          </a:p>
          <a:p>
            <a:r>
              <a:rPr lang="es-ES" b="1" dirty="0" smtClean="0"/>
              <a:t> </a:t>
            </a:r>
            <a:r>
              <a:rPr lang="es-ES" b="1" dirty="0" smtClean="0"/>
              <a:t>Los cigarrillos 'light' son menos </a:t>
            </a:r>
            <a:r>
              <a:rPr lang="es-ES" b="1" dirty="0" smtClean="0"/>
              <a:t>dañinos</a:t>
            </a:r>
          </a:p>
          <a:p>
            <a:r>
              <a:rPr lang="es-ES" b="1" dirty="0" smtClean="0"/>
              <a:t> </a:t>
            </a:r>
            <a:r>
              <a:rPr lang="es-ES" b="1" dirty="0" smtClean="0"/>
              <a:t>Si quieres es fácil dejarlo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/>
              <a:t> Los </a:t>
            </a:r>
            <a:r>
              <a:rPr lang="es-ES" b="1" dirty="0" smtClean="0"/>
              <a:t>fumadores sólo pierden un par de años de </a:t>
            </a:r>
            <a:r>
              <a:rPr lang="es-ES" b="1" dirty="0" smtClean="0"/>
              <a:t>vida</a:t>
            </a:r>
          </a:p>
          <a:p>
            <a:r>
              <a:rPr lang="es-ES" b="1" dirty="0" smtClean="0"/>
              <a:t>El </a:t>
            </a:r>
            <a:r>
              <a:rPr lang="es-ES" b="1" dirty="0" smtClean="0"/>
              <a:t>tabaco ambiental no </a:t>
            </a:r>
            <a:r>
              <a:rPr lang="es-ES" b="1" dirty="0" smtClean="0"/>
              <a:t>mata</a:t>
            </a:r>
          </a:p>
          <a:p>
            <a:r>
              <a:rPr lang="es-ES" b="1" dirty="0" smtClean="0"/>
              <a:t> </a:t>
            </a:r>
            <a:r>
              <a:rPr lang="es-ES" b="1" dirty="0" smtClean="0"/>
              <a:t>El tabaco es bueno para la </a:t>
            </a:r>
            <a:r>
              <a:rPr lang="es-ES" b="1" dirty="0" smtClean="0"/>
              <a:t>economía</a:t>
            </a:r>
          </a:p>
          <a:p>
            <a:r>
              <a:rPr lang="es-ES" b="1" dirty="0" smtClean="0"/>
              <a:t>La </a:t>
            </a:r>
            <a:r>
              <a:rPr lang="es-ES" b="1" dirty="0" smtClean="0"/>
              <a:t>industria ya no se dirige a los jóvenes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untitled.bmp"/>
          <p:cNvPicPr>
            <a:picLocks noChangeAspect="1"/>
          </p:cNvPicPr>
          <p:nvPr/>
        </p:nvPicPr>
        <p:blipFill>
          <a:blip r:embed="rId2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Tabaco y publicidad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b="1" i="1" dirty="0" smtClean="0"/>
              <a:t>La publicidad del tabaco se caracteriza por carecer de ética y basarse en la mentira, tanto por acción como por omisión, transmitiendo deliberadamente un mensaje para que se interprete en forma errónea. Promociona los cigarrillos, elementos tóxicos que afectan la salud, y su estrategia se dirige principalmente  a niños y jóvenes</a:t>
            </a:r>
            <a:endParaRPr lang="es-ES" dirty="0"/>
          </a:p>
        </p:txBody>
      </p:sp>
      <p:pic>
        <p:nvPicPr>
          <p:cNvPr id="18433" name="Picture 1" descr="C:\Documents and Settings\xp\Mis documentos\Mis imágenes\publicidad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142984"/>
            <a:ext cx="454342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 descr="C:\Documents and Settings\xp\Mis documentos\Mis imágenes\que fumamos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6 Marcador de contenido" descr="muertes tqabaco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6" name="AutoShape 2" descr="http://images.google.es/url?source=imgres&amp;ct=img&amp;q=http://www.portalesmedicos.com/images/publicaciones/1007_Tabaquismo_Epidemiologia_consumo_tabaco/Tabaquismo_Epidemiologia_consumo_tabaco_5.jpg&amp;usg=AFQjCNEfDIpKRMhUSKQ7CDJC9XxP95fY9g"/>
          <p:cNvSpPr>
            <a:spLocks noChangeAspect="1" noChangeArrowheads="1"/>
          </p:cNvSpPr>
          <p:nvPr/>
        </p:nvSpPr>
        <p:spPr bwMode="auto">
          <a:xfrm>
            <a:off x="63500" y="-136525"/>
            <a:ext cx="4619625" cy="3448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://images.google.es/url?source=imgres&amp;ct=img&amp;q=http://www.portalesmedicos.com/images/publicaciones/1007_Tabaquismo_Epidemiologia_consumo_tabaco/Tabaquismo_Epidemiologia_consumo_tabaco_5.jpg&amp;usg=AFQjCNEfDIpKRMhUSKQ7CDJC9XxP95fY9g"/>
          <p:cNvSpPr>
            <a:spLocks noGrp="1" noChangeAspect="1" noChangeArrowheads="1"/>
          </p:cNvSpPr>
          <p:nvPr>
            <p:ph sz="half" idx="2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322</Words>
  <Application>Microsoft Office PowerPoint</Application>
  <PresentationFormat>Presentación en pantalla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      ¿ Que es el tabaco             ?</vt:lpstr>
      <vt:lpstr> ¿Sabias que             ? </vt:lpstr>
      <vt:lpstr>Falsas creencias sobre el tabaco</vt:lpstr>
      <vt:lpstr>Tabaco y publicidad</vt:lpstr>
      <vt:lpstr>Diapositiva 6</vt:lpstr>
      <vt:lpstr>Diapositiva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*</dc:creator>
  <cp:lastModifiedBy>*</cp:lastModifiedBy>
  <cp:revision>9</cp:revision>
  <dcterms:created xsi:type="dcterms:W3CDTF">2009-01-08T15:18:43Z</dcterms:created>
  <dcterms:modified xsi:type="dcterms:W3CDTF">2009-01-08T19:13:23Z</dcterms:modified>
</cp:coreProperties>
</file>