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Principales</a:t>
            </a:r>
            <a:r>
              <a:rPr lang="en-US" baseline="0" dirty="0" smtClean="0">
                <a:solidFill>
                  <a:schemeClr val="tx2"/>
                </a:solidFill>
              </a:rPr>
              <a:t> deportes del país</a:t>
            </a:r>
            <a:endParaRPr lang="en-US" dirty="0">
              <a:solidFill>
                <a:schemeClr val="tx2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Miles/Hab</c:v>
                </c:pt>
              </c:strCache>
            </c:strRef>
          </c:tx>
          <c:cat>
            <c:strRef>
              <c:f>Hoja1!$A$2:$A$8</c:f>
              <c:strCache>
                <c:ptCount val="7"/>
                <c:pt idx="0">
                  <c:v>Golf</c:v>
                </c:pt>
                <c:pt idx="1">
                  <c:v>Ciclismo</c:v>
                </c:pt>
                <c:pt idx="2">
                  <c:v>Natación</c:v>
                </c:pt>
                <c:pt idx="3">
                  <c:v>Atletismo</c:v>
                </c:pt>
                <c:pt idx="4">
                  <c:v>Tennis</c:v>
                </c:pt>
                <c:pt idx="5">
                  <c:v>Fútbol</c:v>
                </c:pt>
                <c:pt idx="6">
                  <c:v>Cricket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895</c:v>
                </c:pt>
                <c:pt idx="1">
                  <c:v>891</c:v>
                </c:pt>
                <c:pt idx="2">
                  <c:v>833</c:v>
                </c:pt>
                <c:pt idx="3">
                  <c:v>625</c:v>
                </c:pt>
                <c:pt idx="4">
                  <c:v>589</c:v>
                </c:pt>
                <c:pt idx="5">
                  <c:v>511</c:v>
                </c:pt>
                <c:pt idx="6">
                  <c:v>509</c:v>
                </c:pt>
              </c:numCache>
            </c:numRef>
          </c:val>
        </c:ser>
        <c:shape val="box"/>
        <c:axId val="57561856"/>
        <c:axId val="57563392"/>
        <c:axId val="0"/>
      </c:bar3DChart>
      <c:catAx>
        <c:axId val="57561856"/>
        <c:scaling>
          <c:orientation val="minMax"/>
        </c:scaling>
        <c:axPos val="b"/>
        <c:tickLblPos val="nextTo"/>
        <c:crossAx val="57563392"/>
        <c:crosses val="autoZero"/>
        <c:auto val="1"/>
        <c:lblAlgn val="ctr"/>
        <c:lblOffset val="100"/>
      </c:catAx>
      <c:valAx>
        <c:axId val="57563392"/>
        <c:scaling>
          <c:orientation val="minMax"/>
        </c:scaling>
        <c:axPos val="l"/>
        <c:majorGridlines/>
        <c:numFmt formatCode="General" sourceLinked="1"/>
        <c:tickLblPos val="nextTo"/>
        <c:crossAx val="57561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EA43-DCCA-4FA6-9838-AE4070958EC4}" type="datetimeFigureOut">
              <a:rPr lang="es-ES" smtClean="0"/>
              <a:pPr/>
              <a:t>13/12/2009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998A-1C84-4996-9DE9-830E1A411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1D6E-12FD-4334-ACCE-578666066249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75E2-26B3-425A-8AA9-329218BD8DF3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DE-048D-4783-9C32-C47DC414CF11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6DC1-5EA6-44A7-A9DB-5DA5AD481C8E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D32E-03C7-4948-90D4-C59D4BD37E6B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BAAE-95AB-4BF4-94A1-8748CD6686E4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9E25-3D1F-4F76-9A50-A8A00FE1FA5F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F82-E7D3-4E5E-BEDD-AAC4EBC1323E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04C-11BA-4EEC-9B86-D281F94481D1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FE-70EC-4C60-B89E-35DC9DCDE4C3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5B9-3736-4010-ADAF-BC52EC0E2A61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92F63-537F-4E50-BCD4-44CC7C1DAF1E}" type="datetime1">
              <a:rPr lang="es-ES" smtClean="0"/>
              <a:pPr/>
              <a:t>13/12/2009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dirty="0" smtClean="0"/>
              <a:t>Manuel Salort</a:t>
            </a:r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40642C-30E8-45F5-BD71-8E7A79FB386C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5629260" cy="1470025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0000"/>
                </a:solidFill>
                <a:latin typeface="Jokerman" pitchFamily="82" charset="0"/>
              </a:rPr>
              <a:t>AUSTRALIA</a:t>
            </a:r>
            <a:endParaRPr lang="es-ES" sz="66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21537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smtClean="0">
                <a:solidFill>
                  <a:srgbClr val="FF0000"/>
                </a:solidFill>
                <a:latin typeface="Modern No. 20" pitchFamily="18" charset="0"/>
              </a:rPr>
              <a:pPr/>
              <a:t>1</a:t>
            </a:fld>
            <a:endParaRPr lang="es-ES" sz="2400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58" y="6394987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0000"/>
                </a:solidFill>
                <a:latin typeface="Jokerman" pitchFamily="82" charset="0"/>
              </a:rPr>
              <a:t>POBLACIÓN</a:t>
            </a:r>
            <a:endParaRPr lang="es-ES" sz="66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El país cuenta con aproximadamente 21 millones de habitantes, en una extensión geográfica de 8 millones de kilómetros cuadrados.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Por ello es el sexto país mas grande del mundo, la isla de mayor tamaño y el continente mas pequeño.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De sus habitantes mas del 25% son inmigrantes procedente de Gran Bretaña e Irlanda, Europa Occidental, Asia y Oceanía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2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728" y="6357958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   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0000"/>
                </a:solidFill>
                <a:latin typeface="Jokerman" pitchFamily="82" charset="0"/>
              </a:rPr>
              <a:t>Clima</a:t>
            </a:r>
            <a:endParaRPr lang="es-ES" sz="66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El país tiene una gran diversidad de tipos de clima</a:t>
            </a:r>
          </a:p>
          <a:p>
            <a:pPr lvl="1"/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 En el norte un clima ecuatorial</a:t>
            </a:r>
          </a:p>
          <a:p>
            <a:pPr lvl="1"/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 Climas tropicales y subtropicales en la zona este</a:t>
            </a:r>
          </a:p>
          <a:p>
            <a:pPr lvl="1"/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Zonas desérticas en el centro y oeste del país </a:t>
            </a:r>
          </a:p>
          <a:p>
            <a:pPr lvl="1"/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En el sur un clima mas templado</a:t>
            </a:r>
          </a:p>
          <a:p>
            <a:pPr lvl="1">
              <a:buNone/>
            </a:pPr>
            <a:endParaRPr lang="es-ES" dirty="0" smtClean="0">
              <a:solidFill>
                <a:schemeClr val="tx2"/>
              </a:solidFill>
              <a:latin typeface="Modern No. 20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Como el país se encuentra en el hemisferio sur las estaciones son opuestas a las de Europa,  por ello los meses de verano son entre Diciembre y Marzo y el invierno llega a los meses de Junio a Septiembre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3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85918" y="6357958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0000"/>
                </a:solidFill>
                <a:latin typeface="Jokerman" pitchFamily="82" charset="0"/>
              </a:rPr>
              <a:t>Idioma</a:t>
            </a:r>
            <a:endParaRPr lang="es-ES" sz="66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El idioma oficial del país es el Ingles.</a:t>
            </a:r>
          </a:p>
          <a:p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Tras este los mas hablados son:</a:t>
            </a:r>
          </a:p>
          <a:p>
            <a:endParaRPr lang="es-ES" dirty="0" smtClean="0">
              <a:solidFill>
                <a:schemeClr val="tx2"/>
              </a:solidFill>
              <a:latin typeface="Modern No. 20" pitchFamily="18" charset="0"/>
            </a:endParaRPr>
          </a:p>
          <a:p>
            <a:endParaRPr lang="es-ES" dirty="0">
              <a:solidFill>
                <a:schemeClr val="tx2"/>
              </a:solidFill>
              <a:latin typeface="Modern No. 20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28662" y="2357430"/>
          <a:ext cx="7215240" cy="364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10"/>
                <a:gridCol w="1803810"/>
                <a:gridCol w="1803810"/>
                <a:gridCol w="1803810"/>
              </a:tblGrid>
              <a:tr h="75221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Idioma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Nº Personas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%</a:t>
                      </a:r>
                      <a:r>
                        <a:rPr lang="es-ES" sz="1400" baseline="0" dirty="0" smtClean="0">
                          <a:latin typeface="Modern No. 20" pitchFamily="18" charset="0"/>
                        </a:rPr>
                        <a:t> nacidos en Australia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% de Población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Italiano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3516,90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42,1%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1.6%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Griego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282,200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52,8%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1.3%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Árabe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264,700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42,9%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1.2%</a:t>
                      </a: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Cantonés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263,500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21,4%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1.2%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Mandarín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240,600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12.6%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1.1%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Vietnamita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198,900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30.3%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1.1%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Español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102,000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24.4%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0,5%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Filipino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95,300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15.0%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0,5%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  <a:tr h="32123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Alemán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85,600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19.9%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Modern No. 20" pitchFamily="18" charset="0"/>
                        </a:rPr>
                        <a:t>0,4%</a:t>
                      </a:r>
                      <a:endParaRPr lang="es-ES" sz="1400" dirty="0">
                        <a:latin typeface="Modern No. 20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4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57356" y="6357958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0000"/>
                </a:solidFill>
                <a:latin typeface="Jokerman" pitchFamily="82" charset="0"/>
              </a:rPr>
              <a:t>Ciudades	</a:t>
            </a:r>
            <a:endParaRPr lang="es-ES" sz="66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136462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Costa Dorada o Gold Coast: </a:t>
            </a: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Es uno de los principales destinos turísticos del país. Situado en la costa y con una extensión de 80 kilómetros, donde se encuentran hoteles, apartamentos, parques naturales y temáticos.</a:t>
            </a:r>
            <a:endParaRPr lang="es-ES" dirty="0">
              <a:solidFill>
                <a:schemeClr val="tx2"/>
              </a:solidFill>
              <a:latin typeface="Modern No. 20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6357982" cy="314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5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85918" y="6357958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3571876"/>
            <a:ext cx="8229600" cy="2643206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Sídney: </a:t>
            </a: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Es una de las principales ciudades de Australia, ya que tiene la mayor población del país con aproximadamente 5 millones de habitantes. A pesar de que su mayor reclamo turístico son sus playas, también son importantes el puerto de Sídney, el Sídney Opera House o el puerto olímpico. </a:t>
            </a:r>
            <a:endParaRPr lang="es-ES" b="1" dirty="0">
              <a:solidFill>
                <a:schemeClr val="tx2"/>
              </a:solidFill>
              <a:latin typeface="Modern No. 20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18"/>
            <a:ext cx="5715040" cy="2643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6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4071942"/>
            <a:ext cx="8229600" cy="22079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Melbourne: </a:t>
            </a:r>
            <a:r>
              <a:rPr lang="es-ES" dirty="0" smtClean="0">
                <a:solidFill>
                  <a:schemeClr val="tx2"/>
                </a:solidFill>
                <a:latin typeface="Modern No. 20" pitchFamily="18" charset="0"/>
              </a:rPr>
              <a:t>Es la segunda ciudad mas importante del país en cuanto a población se refiere con 4 millones de habitantes. Fue capital del país y actualmente es una de las mejores ciudades del mundo para vivir. Lleva todo el peso económico e industrial de Australia</a:t>
            </a:r>
            <a:endParaRPr lang="es-ES" b="1" dirty="0">
              <a:solidFill>
                <a:schemeClr val="tx2"/>
              </a:solidFill>
              <a:latin typeface="Modern No. 20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072230" cy="299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7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43108" y="6286520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  <a:latin typeface="Jokerman" pitchFamily="82" charset="0"/>
              </a:rPr>
              <a:t>Deportes</a:t>
            </a:r>
            <a:endParaRPr lang="es-ES" sz="6600" b="1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/>
          <a:lstStyle/>
          <a:p>
            <a:endParaRPr lang="es-ES" dirty="0" smtClean="0">
              <a:solidFill>
                <a:schemeClr val="tx2"/>
              </a:solidFill>
            </a:endParaRPr>
          </a:p>
          <a:p>
            <a:endParaRPr lang="es-ES" dirty="0" smtClean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142976" y="2214554"/>
          <a:ext cx="678661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8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071570" cy="500066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15206" y="6143644"/>
            <a:ext cx="1072800" cy="50006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  <a:latin typeface="Jokerman" pitchFamily="82" charset="0"/>
              </a:rPr>
              <a:t>PERSONAJES DESTACADOS</a:t>
            </a:r>
            <a:endParaRPr lang="es-ES" sz="4400" b="1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26004"/>
            <a:ext cx="8229600" cy="4531996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Hugh Jackman – Actor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Nicole Kidman – Actriz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Natalie Imbruglia – Cantante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Kylie Minogue – Cantante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Heath Ledger – Actor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Miranda Kerr -  Modelo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Cate Blanchett -  Actriz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Modern No. 20" pitchFamily="18" charset="0"/>
              </a:rPr>
              <a:t>Lleyton Hewitt – Tenista</a:t>
            </a:r>
          </a:p>
          <a:p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742">
            <a:off x="4313098" y="4605604"/>
            <a:ext cx="1776073" cy="13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16610">
            <a:off x="5645632" y="4933654"/>
            <a:ext cx="1595432" cy="16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6084">
            <a:off x="7382740" y="4646934"/>
            <a:ext cx="1590684" cy="18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1312" y="2714620"/>
            <a:ext cx="2452688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87266">
            <a:off x="6314485" y="1757282"/>
            <a:ext cx="2032307" cy="15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75947">
            <a:off x="4346004" y="1513135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42C-30E8-45F5-BD71-8E7A79FB386C}" type="slidenum">
              <a:rPr lang="es-ES" sz="2400" b="1" smtClean="0">
                <a:solidFill>
                  <a:srgbClr val="FF0000"/>
                </a:solidFill>
                <a:latin typeface="Modern No. 20" pitchFamily="18" charset="0"/>
              </a:rPr>
              <a:pPr/>
              <a:t>9</a:t>
            </a:fld>
            <a:endParaRPr lang="es-ES" sz="24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00232" y="6357958"/>
            <a:ext cx="3352800" cy="365125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Modern No. 20" pitchFamily="18" charset="0"/>
              </a:rPr>
              <a:t>Manuel Salort</a:t>
            </a:r>
            <a:endParaRPr lang="es-ES" sz="28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13" name="12 Botón de acción: Comienzo">
            <a:hlinkClick r:id="" action="ppaction://hlinkshowjump?jump=firstslide" highlightClick="1"/>
          </p:cNvPr>
          <p:cNvSpPr/>
          <p:nvPr/>
        </p:nvSpPr>
        <p:spPr>
          <a:xfrm>
            <a:off x="357158" y="6286520"/>
            <a:ext cx="1072800" cy="50040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442</Words>
  <Application>Microsoft Office PowerPoint</Application>
  <PresentationFormat>Presentación en pantalla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AUSTRALIA</vt:lpstr>
      <vt:lpstr>POBLACIÓN</vt:lpstr>
      <vt:lpstr>Clima</vt:lpstr>
      <vt:lpstr>Idioma</vt:lpstr>
      <vt:lpstr>Ciudades </vt:lpstr>
      <vt:lpstr>Diapositiva 6</vt:lpstr>
      <vt:lpstr>Diapositiva 7</vt:lpstr>
      <vt:lpstr>Deportes</vt:lpstr>
      <vt:lpstr>PERSONAJES DESTACADOS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Manu!</dc:creator>
  <cp:lastModifiedBy>Manu!</cp:lastModifiedBy>
  <cp:revision>28</cp:revision>
  <dcterms:created xsi:type="dcterms:W3CDTF">2009-11-25T10:29:20Z</dcterms:created>
  <dcterms:modified xsi:type="dcterms:W3CDTF">2009-12-12T23:36:38Z</dcterms:modified>
</cp:coreProperties>
</file>