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FBC77E3-E8BD-48F6-A35F-6291B954300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0A57-FE31-4FE3-8E1B-6008530E9BCF}" type="datetimeFigureOut">
              <a:rPr lang="es-ES" smtClean="0"/>
              <a:t>18/06/2008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E0381-969F-4052-9343-10C83178446F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google.es/imgres?imgurl=http://www.fondosescritorio.net/wallpapers/Naturaleza/Animales/Perro-Cahorro.jpg&amp;imgrefurl=http://jesussotorincon.blogspot.com/2008/01/diario-de-un-perro.html&amp;h=768&amp;w=1024&amp;sz=325&amp;hl=es&amp;start=14&amp;tbnid=_hr3bPuoDnH9rM:&amp;tbnh=113&amp;tbnw=150&amp;prev=/images%3Fq%3Dperro%26gbv%3D2%26hl%3Des" TargetMode="Externa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images.google.es/images?hl=es&amp;q=perro&amp;gbv=2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google.es/imgres?imgurl=http://www.fondosescritorio.net/wallpapers/Naturaleza/Animales/Perro-Cahorro.jpg&amp;imgrefurl=http://jesussotorincon.blogspot.com/2008/01/diario-de-un-perro.html&amp;h=768&amp;w=1024&amp;sz=325&amp;hl=es&amp;start=14&amp;tbnid=_hr3bPuoDnH9rM:&amp;tbnh=113&amp;tbnw=150&amp;prev=/images%3Fq%3Dperro%26gbv%3D2%26hl%3Des" TargetMode="Externa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s-ES" sz="6000" dirty="0" smtClean="0"/>
              <a:t>PRACTICA DE INFORMATICA</a:t>
            </a:r>
            <a:endParaRPr lang="es-ES" sz="60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sz="3600" dirty="0" smtClean="0"/>
              <a:t>Sofía</a:t>
            </a:r>
            <a:r>
              <a:rPr lang="es-ES" dirty="0" smtClean="0"/>
              <a:t> Collado Valero</a:t>
            </a:r>
            <a:endParaRPr lang="es-ES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9" name="Rectangle 19"/>
          <p:cNvSpPr>
            <a:spLocks noGrp="1" noChangeArrowheads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es-ES" sz="6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erlin Sans FB Demi" pitchFamily="34" charset="0"/>
              </a:rPr>
              <a:t>TABLA</a:t>
            </a:r>
          </a:p>
        </p:txBody>
      </p:sp>
      <p:graphicFrame>
        <p:nvGraphicFramePr>
          <p:cNvPr id="5254" name="Group 13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150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anchor="ctr" horzOverflow="overflow">
                    <a:lnL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CCCC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D9D9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anchor="ctr" horzOverflow="overflow">
                    <a:lnL w="57150" cap="flat" cmpd="sng" algn="ctr">
                      <a:solidFill>
                        <a:srgbClr val="FFCCCC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50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D9D9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anchor="ctr" horzOverflow="overflow">
                    <a:lnL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CCCC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anchor="ctr" horzOverflow="overflow">
                    <a:lnL w="57150" cap="flat" cmpd="sng" algn="ctr">
                      <a:solidFill>
                        <a:srgbClr val="FFCCCC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A5002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anchor="ctr" horzOverflow="overflow">
                    <a:lnL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FFCCCC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4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D9D9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anchor="ctr" horzOverflow="overflow">
                    <a:lnL w="57150" cap="flat" cmpd="sng" algn="ctr">
                      <a:solidFill>
                        <a:srgbClr val="FFCCCC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GRAFICO</a:t>
            </a:r>
            <a:endParaRPr lang="es-ES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>
            <p:ph type="tbl" idx="1"/>
          </p:nvPr>
        </p:nvGraphicFramePr>
        <p:xfrm>
          <a:off x="1524000" y="1829594"/>
          <a:ext cx="6096000" cy="4067175"/>
        </p:xfrm>
        <a:graphic>
          <a:graphicData uri="http://schemas.openxmlformats.org/presentationml/2006/ole">
            <p:oleObj spid="_x0000_s1026" name="Gráfico" r:id="rId3" imgW="6096060" imgH="4067085" progId="MSGraph.Chart.8">
              <p:embed followColorScheme="full"/>
            </p:oleObj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IMAGEN</a:t>
            </a:r>
            <a:endParaRPr lang="es-E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285992"/>
            <a:ext cx="3857652" cy="2779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Imagen de internet</a:t>
            </a:r>
            <a:endParaRPr lang="es-ES" dirty="0"/>
          </a:p>
        </p:txBody>
      </p:sp>
      <p:pic>
        <p:nvPicPr>
          <p:cNvPr id="3074" name="Picture 2" descr="http://tbn0.google.com/images?q=tbn:_hr3bPuoDnH9rM:http://www.fondosescritorio.net/wallpapers/Naturaleza/Animales/Perro-Cahorro.jpg">
            <a:hlinkClick r:id="rId2"/>
          </p:cNvPr>
          <p:cNvPicPr>
            <a:picLocks noGrp="1" noChangeAspect="1" noChangeArrowheads="1"/>
          </p:cNvPicPr>
          <p:nvPr>
            <p:ph type="tbl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2071678"/>
            <a:ext cx="3500461" cy="232966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357818" y="2714620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hlinkClick r:id="rId4"/>
              </a:rPr>
              <a:t>http://images.google.es/images?hl=es&amp;q=perro&amp;gbv=2</a:t>
            </a:r>
            <a:endParaRPr lang="es-ES" dirty="0"/>
          </a:p>
        </p:txBody>
      </p:sp>
    </p:spTree>
  </p:cSld>
  <p:clrMapOvr>
    <a:masterClrMapping/>
  </p:clrMapOvr>
  <p:transition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Imagen de internet</a:t>
            </a:r>
            <a:endParaRPr lang="es-ES" dirty="0"/>
          </a:p>
        </p:txBody>
      </p:sp>
      <p:pic>
        <p:nvPicPr>
          <p:cNvPr id="4" name="Picture 2" descr="http://tbn0.google.com/images?q=tbn:_hr3bPuoDnH9rM:http://www.fondosescritorio.net/wallpapers/Naturaleza/Animales/Perro-Cahorro.jpg">
            <a:hlinkClick r:id="rId2"/>
          </p:cNvPr>
          <p:cNvPicPr>
            <a:picLocks noGrp="1" noChangeAspect="1" noChangeArrowheads="1"/>
          </p:cNvPicPr>
          <p:nvPr>
            <p:ph type="tbl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2910" y="2428868"/>
            <a:ext cx="3143272" cy="250033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500694" y="3286124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Los perros son el mejor amigo del hombre.</a:t>
            </a:r>
            <a:endParaRPr lang="es-ES" dirty="0"/>
          </a:p>
        </p:txBody>
      </p:sp>
    </p:spTree>
  </p:cSld>
  <p:clrMapOvr>
    <a:masterClrMapping/>
  </p:clrMapOvr>
  <p:transition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Elipse"/>
          <p:cNvSpPr/>
          <p:nvPr/>
        </p:nvSpPr>
        <p:spPr>
          <a:xfrm>
            <a:off x="4786314" y="2071678"/>
            <a:ext cx="3929090" cy="17145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b="1" u="sng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erlin Sans FB Demi" pitchFamily="34" charset="0"/>
              </a:rPr>
              <a:t>2 IMÁGENES, 2 TEXTOS Y 2 AUTOFORMAS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1142976" y="2285992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………………………..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142976" y="450057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………………………..</a:t>
            </a:r>
            <a:endParaRPr lang="es-ES" dirty="0"/>
          </a:p>
        </p:txBody>
      </p:sp>
      <p:sp>
        <p:nvSpPr>
          <p:cNvPr id="7" name="6 Flecha izquierda y derecha"/>
          <p:cNvSpPr/>
          <p:nvPr/>
        </p:nvSpPr>
        <p:spPr>
          <a:xfrm>
            <a:off x="1071538" y="2928934"/>
            <a:ext cx="2143140" cy="714380"/>
          </a:xfrm>
          <a:prstGeom prst="left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>
            <a:off x="1357290" y="5286388"/>
            <a:ext cx="1571636" cy="571504"/>
          </a:xfrm>
          <a:prstGeom prst="wav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Tr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1857364"/>
            <a:ext cx="2143140" cy="2214578"/>
          </a:xfrm>
          <a:prstGeom prst="rect">
            <a:avLst/>
          </a:prstGeom>
        </p:spPr>
      </p:pic>
      <p:pic>
        <p:nvPicPr>
          <p:cNvPr id="12" name="11 Imagen" descr="Garde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4500570"/>
            <a:ext cx="2571768" cy="214314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37</Words>
  <Application>Microsoft Office PowerPoint</Application>
  <PresentationFormat>Presentación en pantalla (4:3)</PresentationFormat>
  <Paragraphs>12</Paragraphs>
  <Slides>7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Gráfico de Microsoft Graph</vt:lpstr>
      <vt:lpstr>PRACTICA DE INFORMATICA</vt:lpstr>
      <vt:lpstr>TABLA</vt:lpstr>
      <vt:lpstr>GRAFICO</vt:lpstr>
      <vt:lpstr>IMAGEN</vt:lpstr>
      <vt:lpstr>Imagen de internet</vt:lpstr>
      <vt:lpstr>Imagen de internet</vt:lpstr>
      <vt:lpstr>2 IMÁGENES, 2 TEXTOS Y 2 AUTOFORMAS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PRACTICA DE INFORMATICA</dc:title>
  <dc:creator>MONICA</dc:creator>
  <cp:lastModifiedBy>MONICA</cp:lastModifiedBy>
  <cp:revision>5</cp:revision>
  <dcterms:created xsi:type="dcterms:W3CDTF">2008-06-18T19:30:54Z</dcterms:created>
  <dcterms:modified xsi:type="dcterms:W3CDTF">2008-06-18T20:06:24Z</dcterms:modified>
</cp:coreProperties>
</file>